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notesMasterIdLst>
    <p:notesMasterId r:id="rId92"/>
  </p:notesMasterIdLst>
  <p:handoutMasterIdLst>
    <p:handoutMasterId r:id="rId93"/>
  </p:handoutMasterIdLst>
  <p:sldIdLst>
    <p:sldId id="368" r:id="rId2"/>
    <p:sldId id="314" r:id="rId3"/>
    <p:sldId id="315" r:id="rId4"/>
    <p:sldId id="316" r:id="rId5"/>
    <p:sldId id="318" r:id="rId6"/>
    <p:sldId id="319" r:id="rId7"/>
    <p:sldId id="329" r:id="rId8"/>
    <p:sldId id="320" r:id="rId9"/>
    <p:sldId id="321" r:id="rId10"/>
    <p:sldId id="322" r:id="rId11"/>
    <p:sldId id="323" r:id="rId12"/>
    <p:sldId id="324" r:id="rId13"/>
    <p:sldId id="325" r:id="rId14"/>
    <p:sldId id="367" r:id="rId15"/>
    <p:sldId id="331" r:id="rId16"/>
    <p:sldId id="326" r:id="rId17"/>
    <p:sldId id="327" r:id="rId18"/>
    <p:sldId id="328" r:id="rId19"/>
    <p:sldId id="369" r:id="rId20"/>
    <p:sldId id="370" r:id="rId21"/>
    <p:sldId id="371" r:id="rId22"/>
    <p:sldId id="372" r:id="rId23"/>
    <p:sldId id="373" r:id="rId24"/>
    <p:sldId id="374" r:id="rId25"/>
    <p:sldId id="375" r:id="rId26"/>
    <p:sldId id="376" r:id="rId27"/>
    <p:sldId id="377" r:id="rId28"/>
    <p:sldId id="378" r:id="rId29"/>
    <p:sldId id="381" r:id="rId30"/>
    <p:sldId id="379" r:id="rId31"/>
    <p:sldId id="380" r:id="rId32"/>
    <p:sldId id="332" r:id="rId33"/>
    <p:sldId id="333" r:id="rId34"/>
    <p:sldId id="334" r:id="rId35"/>
    <p:sldId id="335" r:id="rId36"/>
    <p:sldId id="336" r:id="rId37"/>
    <p:sldId id="337" r:id="rId38"/>
    <p:sldId id="338" r:id="rId39"/>
    <p:sldId id="340" r:id="rId40"/>
    <p:sldId id="339" r:id="rId41"/>
    <p:sldId id="341" r:id="rId42"/>
    <p:sldId id="342" r:id="rId43"/>
    <p:sldId id="343" r:id="rId44"/>
    <p:sldId id="344" r:id="rId45"/>
    <p:sldId id="345" r:id="rId46"/>
    <p:sldId id="347" r:id="rId47"/>
    <p:sldId id="348" r:id="rId48"/>
    <p:sldId id="349" r:id="rId49"/>
    <p:sldId id="386" r:id="rId50"/>
    <p:sldId id="382" r:id="rId51"/>
    <p:sldId id="383" r:id="rId52"/>
    <p:sldId id="387" r:id="rId53"/>
    <p:sldId id="384" r:id="rId54"/>
    <p:sldId id="385" r:id="rId55"/>
    <p:sldId id="388" r:id="rId56"/>
    <p:sldId id="389" r:id="rId57"/>
    <p:sldId id="390" r:id="rId58"/>
    <p:sldId id="391" r:id="rId59"/>
    <p:sldId id="392" r:id="rId60"/>
    <p:sldId id="393" r:id="rId61"/>
    <p:sldId id="394" r:id="rId62"/>
    <p:sldId id="395" r:id="rId63"/>
    <p:sldId id="396" r:id="rId64"/>
    <p:sldId id="397" r:id="rId65"/>
    <p:sldId id="398" r:id="rId66"/>
    <p:sldId id="399" r:id="rId67"/>
    <p:sldId id="400" r:id="rId68"/>
    <p:sldId id="401" r:id="rId69"/>
    <p:sldId id="402" r:id="rId70"/>
    <p:sldId id="403" r:id="rId71"/>
    <p:sldId id="404" r:id="rId72"/>
    <p:sldId id="405" r:id="rId73"/>
    <p:sldId id="350" r:id="rId74"/>
    <p:sldId id="351" r:id="rId75"/>
    <p:sldId id="352" r:id="rId76"/>
    <p:sldId id="353" r:id="rId77"/>
    <p:sldId id="354" r:id="rId78"/>
    <p:sldId id="355" r:id="rId79"/>
    <p:sldId id="356" r:id="rId80"/>
    <p:sldId id="357" r:id="rId81"/>
    <p:sldId id="362" r:id="rId82"/>
    <p:sldId id="363" r:id="rId83"/>
    <p:sldId id="364" r:id="rId84"/>
    <p:sldId id="365" r:id="rId85"/>
    <p:sldId id="366" r:id="rId86"/>
    <p:sldId id="358" r:id="rId87"/>
    <p:sldId id="359" r:id="rId88"/>
    <p:sldId id="360" r:id="rId89"/>
    <p:sldId id="361" r:id="rId90"/>
    <p:sldId id="282" r:id="rId91"/>
  </p:sldIdLst>
  <p:sldSz cx="12192000" cy="6858000"/>
  <p:notesSz cx="6858000" cy="9144000"/>
  <p:defaultTextStyle>
    <a:defPPr>
      <a:defRPr lang="zh-CN"/>
    </a:defPPr>
    <a:lvl1pPr marL="0" algn="l" defTabSz="913211" rtl="0" eaLnBrk="1" latinLnBrk="0" hangingPunct="1">
      <a:defRPr sz="1798" kern="1200">
        <a:solidFill>
          <a:schemeClr val="tx1"/>
        </a:solidFill>
        <a:latin typeface="+mn-lt"/>
        <a:ea typeface="+mn-ea"/>
        <a:cs typeface="+mn-cs"/>
      </a:defRPr>
    </a:lvl1pPr>
    <a:lvl2pPr marL="456606" algn="l" defTabSz="913211" rtl="0" eaLnBrk="1" latinLnBrk="0" hangingPunct="1">
      <a:defRPr sz="1798" kern="1200">
        <a:solidFill>
          <a:schemeClr val="tx1"/>
        </a:solidFill>
        <a:latin typeface="+mn-lt"/>
        <a:ea typeface="+mn-ea"/>
        <a:cs typeface="+mn-cs"/>
      </a:defRPr>
    </a:lvl2pPr>
    <a:lvl3pPr marL="913211" algn="l" defTabSz="913211" rtl="0" eaLnBrk="1" latinLnBrk="0" hangingPunct="1">
      <a:defRPr sz="1798" kern="1200">
        <a:solidFill>
          <a:schemeClr val="tx1"/>
        </a:solidFill>
        <a:latin typeface="+mn-lt"/>
        <a:ea typeface="+mn-ea"/>
        <a:cs typeface="+mn-cs"/>
      </a:defRPr>
    </a:lvl3pPr>
    <a:lvl4pPr marL="1369817" algn="l" defTabSz="913211" rtl="0" eaLnBrk="1" latinLnBrk="0" hangingPunct="1">
      <a:defRPr sz="1798" kern="1200">
        <a:solidFill>
          <a:schemeClr val="tx1"/>
        </a:solidFill>
        <a:latin typeface="+mn-lt"/>
        <a:ea typeface="+mn-ea"/>
        <a:cs typeface="+mn-cs"/>
      </a:defRPr>
    </a:lvl4pPr>
    <a:lvl5pPr marL="1826423" algn="l" defTabSz="913211" rtl="0" eaLnBrk="1" latinLnBrk="0" hangingPunct="1">
      <a:defRPr sz="1798" kern="1200">
        <a:solidFill>
          <a:schemeClr val="tx1"/>
        </a:solidFill>
        <a:latin typeface="+mn-lt"/>
        <a:ea typeface="+mn-ea"/>
        <a:cs typeface="+mn-cs"/>
      </a:defRPr>
    </a:lvl5pPr>
    <a:lvl6pPr marL="2283028" algn="l" defTabSz="913211" rtl="0" eaLnBrk="1" latinLnBrk="0" hangingPunct="1">
      <a:defRPr sz="1798" kern="1200">
        <a:solidFill>
          <a:schemeClr val="tx1"/>
        </a:solidFill>
        <a:latin typeface="+mn-lt"/>
        <a:ea typeface="+mn-ea"/>
        <a:cs typeface="+mn-cs"/>
      </a:defRPr>
    </a:lvl6pPr>
    <a:lvl7pPr marL="2739634" algn="l" defTabSz="913211" rtl="0" eaLnBrk="1" latinLnBrk="0" hangingPunct="1">
      <a:defRPr sz="1798" kern="1200">
        <a:solidFill>
          <a:schemeClr val="tx1"/>
        </a:solidFill>
        <a:latin typeface="+mn-lt"/>
        <a:ea typeface="+mn-ea"/>
        <a:cs typeface="+mn-cs"/>
      </a:defRPr>
    </a:lvl7pPr>
    <a:lvl8pPr marL="3196239" algn="l" defTabSz="913211" rtl="0" eaLnBrk="1" latinLnBrk="0" hangingPunct="1">
      <a:defRPr sz="1798" kern="1200">
        <a:solidFill>
          <a:schemeClr val="tx1"/>
        </a:solidFill>
        <a:latin typeface="+mn-lt"/>
        <a:ea typeface="+mn-ea"/>
        <a:cs typeface="+mn-cs"/>
      </a:defRPr>
    </a:lvl8pPr>
    <a:lvl9pPr marL="3652845" algn="l" defTabSz="913211" rtl="0" eaLnBrk="1" latinLnBrk="0" hangingPunct="1">
      <a:defRPr sz="179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249"/>
    <a:srgbClr val="76220B"/>
    <a:srgbClr val="7522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409" autoAdjust="0"/>
  </p:normalViewPr>
  <p:slideViewPr>
    <p:cSldViewPr>
      <p:cViewPr varScale="1">
        <p:scale>
          <a:sx n="78" d="100"/>
          <a:sy n="78" d="100"/>
        </p:scale>
        <p:origin x="192" y="52"/>
      </p:cViewPr>
      <p:guideLst>
        <p:guide orient="horz" pos="2160"/>
        <p:guide pos="3841"/>
      </p:guideLst>
    </p:cSldViewPr>
  </p:slideViewPr>
  <p:notesTextViewPr>
    <p:cViewPr>
      <p:scale>
        <a:sx n="100" d="100"/>
        <a:sy n="100" d="100"/>
      </p:scale>
      <p:origin x="0" y="0"/>
    </p:cViewPr>
  </p:notesTextViewPr>
  <p:notesViewPr>
    <p:cSldViewPr>
      <p:cViewPr varScale="1">
        <p:scale>
          <a:sx n="67" d="100"/>
          <a:sy n="67" d="100"/>
        </p:scale>
        <p:origin x="3120" y="77"/>
      </p:cViewPr>
      <p:guideLst/>
    </p:cSldViewPr>
  </p:notesViewPr>
  <p:gridSpacing cx="72000" cy="720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EE3EEBB-B5AD-4789-AF71-3CE087E46441}" type="datetimeFigureOut">
              <a:rPr lang="zh-CN" altLang="en-US" smtClean="0"/>
              <a:t>2017/2/22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BF1EC4-695A-4BF8-A0F1-DBBED4184F65}" type="slidenum">
              <a:rPr lang="zh-CN" altLang="en-US" smtClean="0"/>
              <a:t>‹#›</a:t>
            </a:fld>
            <a:endParaRPr lang="zh-CN" altLang="en-US"/>
          </a:p>
        </p:txBody>
      </p:sp>
    </p:spTree>
    <p:extLst>
      <p:ext uri="{BB962C8B-B14F-4D97-AF65-F5344CB8AC3E}">
        <p14:creationId xmlns:p14="http://schemas.microsoft.com/office/powerpoint/2010/main" val="14840499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95B248-8B6B-4C85-B050-B9A983A92797}" type="datetimeFigureOut">
              <a:rPr lang="zh-CN" altLang="en-US" smtClean="0"/>
              <a:t>2017/2/22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CAA29-E625-46C1-9E40-21EDA013CA76}" type="slidenum">
              <a:rPr lang="zh-CN" altLang="en-US" smtClean="0"/>
              <a:t>‹#›</a:t>
            </a:fld>
            <a:endParaRPr lang="zh-CN" altLang="en-US"/>
          </a:p>
        </p:txBody>
      </p:sp>
    </p:spTree>
    <p:extLst>
      <p:ext uri="{BB962C8B-B14F-4D97-AF65-F5344CB8AC3E}">
        <p14:creationId xmlns:p14="http://schemas.microsoft.com/office/powerpoint/2010/main" val="779548238"/>
      </p:ext>
    </p:extLst>
  </p:cSld>
  <p:clrMap bg1="lt1" tx1="dk1" bg2="lt2" tx2="dk2" accent1="accent1" accent2="accent2" accent3="accent3" accent4="accent4" accent5="accent5" accent6="accent6" hlink="hlink" folHlink="folHlink"/>
  <p:notesStyle>
    <a:lvl1pPr marL="0" algn="l" defTabSz="913211" rtl="0" eaLnBrk="1" latinLnBrk="0" hangingPunct="1">
      <a:defRPr sz="1198" kern="1200">
        <a:solidFill>
          <a:schemeClr val="tx1"/>
        </a:solidFill>
        <a:latin typeface="+mn-lt"/>
        <a:ea typeface="+mn-ea"/>
        <a:cs typeface="+mn-cs"/>
      </a:defRPr>
    </a:lvl1pPr>
    <a:lvl2pPr marL="456606" algn="l" defTabSz="913211" rtl="0" eaLnBrk="1" latinLnBrk="0" hangingPunct="1">
      <a:defRPr sz="1198" kern="1200">
        <a:solidFill>
          <a:schemeClr val="tx1"/>
        </a:solidFill>
        <a:latin typeface="+mn-lt"/>
        <a:ea typeface="+mn-ea"/>
        <a:cs typeface="+mn-cs"/>
      </a:defRPr>
    </a:lvl2pPr>
    <a:lvl3pPr marL="913211" algn="l" defTabSz="913211" rtl="0" eaLnBrk="1" latinLnBrk="0" hangingPunct="1">
      <a:defRPr sz="1198" kern="1200">
        <a:solidFill>
          <a:schemeClr val="tx1"/>
        </a:solidFill>
        <a:latin typeface="+mn-lt"/>
        <a:ea typeface="+mn-ea"/>
        <a:cs typeface="+mn-cs"/>
      </a:defRPr>
    </a:lvl3pPr>
    <a:lvl4pPr marL="1369817" algn="l" defTabSz="913211" rtl="0" eaLnBrk="1" latinLnBrk="0" hangingPunct="1">
      <a:defRPr sz="1198" kern="1200">
        <a:solidFill>
          <a:schemeClr val="tx1"/>
        </a:solidFill>
        <a:latin typeface="+mn-lt"/>
        <a:ea typeface="+mn-ea"/>
        <a:cs typeface="+mn-cs"/>
      </a:defRPr>
    </a:lvl4pPr>
    <a:lvl5pPr marL="1826423" algn="l" defTabSz="913211" rtl="0" eaLnBrk="1" latinLnBrk="0" hangingPunct="1">
      <a:defRPr sz="1198" kern="1200">
        <a:solidFill>
          <a:schemeClr val="tx1"/>
        </a:solidFill>
        <a:latin typeface="+mn-lt"/>
        <a:ea typeface="+mn-ea"/>
        <a:cs typeface="+mn-cs"/>
      </a:defRPr>
    </a:lvl5pPr>
    <a:lvl6pPr marL="2283028" algn="l" defTabSz="913211" rtl="0" eaLnBrk="1" latinLnBrk="0" hangingPunct="1">
      <a:defRPr sz="1198" kern="1200">
        <a:solidFill>
          <a:schemeClr val="tx1"/>
        </a:solidFill>
        <a:latin typeface="+mn-lt"/>
        <a:ea typeface="+mn-ea"/>
        <a:cs typeface="+mn-cs"/>
      </a:defRPr>
    </a:lvl6pPr>
    <a:lvl7pPr marL="2739634" algn="l" defTabSz="913211" rtl="0" eaLnBrk="1" latinLnBrk="0" hangingPunct="1">
      <a:defRPr sz="1198" kern="1200">
        <a:solidFill>
          <a:schemeClr val="tx1"/>
        </a:solidFill>
        <a:latin typeface="+mn-lt"/>
        <a:ea typeface="+mn-ea"/>
        <a:cs typeface="+mn-cs"/>
      </a:defRPr>
    </a:lvl7pPr>
    <a:lvl8pPr marL="3196239" algn="l" defTabSz="913211" rtl="0" eaLnBrk="1" latinLnBrk="0" hangingPunct="1">
      <a:defRPr sz="1198" kern="1200">
        <a:solidFill>
          <a:schemeClr val="tx1"/>
        </a:solidFill>
        <a:latin typeface="+mn-lt"/>
        <a:ea typeface="+mn-ea"/>
        <a:cs typeface="+mn-cs"/>
      </a:defRPr>
    </a:lvl8pPr>
    <a:lvl9pPr marL="3652845" algn="l" defTabSz="913211" rtl="0" eaLnBrk="1" latinLnBrk="0" hangingPunct="1">
      <a:defRPr sz="119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zh-CN" altLang="en-US" dirty="0"/>
          </a:p>
        </p:txBody>
      </p:sp>
      <p:sp>
        <p:nvSpPr>
          <p:cNvPr id="4" name="灯片编号占位符 3"/>
          <p:cNvSpPr>
            <a:spLocks noGrp="1"/>
          </p:cNvSpPr>
          <p:nvPr>
            <p:ph type="sldNum" sz="quarter" idx="10"/>
          </p:nvPr>
        </p:nvSpPr>
        <p:spPr/>
        <p:txBody>
          <a:bodyPr/>
          <a:lstStyle/>
          <a:p>
            <a:fld id="{556CAA29-E625-46C1-9E40-21EDA013CA76}" type="slidenum">
              <a:rPr lang="zh-CN" altLang="en-US" smtClean="0"/>
              <a:t>1</a:t>
            </a:fld>
            <a:endParaRPr lang="zh-CN" altLang="en-US"/>
          </a:p>
        </p:txBody>
      </p:sp>
    </p:spTree>
    <p:extLst>
      <p:ext uri="{BB962C8B-B14F-4D97-AF65-F5344CB8AC3E}">
        <p14:creationId xmlns:p14="http://schemas.microsoft.com/office/powerpoint/2010/main" val="4103512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dirty="0"/>
              <a:t>之前讲过：如何强调软件需求分析都不为过，这并不矛盾。因为大部分软件缺陷发生在需求分析阶段。</a:t>
            </a:r>
          </a:p>
        </p:txBody>
      </p:sp>
      <p:sp>
        <p:nvSpPr>
          <p:cNvPr id="4" name="灯片编号占位符 3"/>
          <p:cNvSpPr>
            <a:spLocks noGrp="1"/>
          </p:cNvSpPr>
          <p:nvPr>
            <p:ph type="sldNum" sz="quarter" idx="10"/>
          </p:nvPr>
        </p:nvSpPr>
        <p:spPr/>
        <p:txBody>
          <a:bodyPr/>
          <a:lstStyle/>
          <a:p>
            <a:fld id="{556CAA29-E625-46C1-9E40-21EDA013CA76}" type="slidenum">
              <a:rPr lang="zh-CN" altLang="en-US" smtClean="0"/>
              <a:t>4</a:t>
            </a:fld>
            <a:endParaRPr lang="zh-CN" altLang="en-US"/>
          </a:p>
        </p:txBody>
      </p:sp>
    </p:spTree>
    <p:extLst>
      <p:ext uri="{BB962C8B-B14F-4D97-AF65-F5344CB8AC3E}">
        <p14:creationId xmlns:p14="http://schemas.microsoft.com/office/powerpoint/2010/main" val="2516325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altLang="zh-CN" dirty="0"/>
              <a:t>bug</a:t>
            </a:r>
            <a:r>
              <a:rPr lang="zh-CN" altLang="en-US" dirty="0"/>
              <a:t>：臭虫、小虫。</a:t>
            </a:r>
          </a:p>
        </p:txBody>
      </p:sp>
      <p:sp>
        <p:nvSpPr>
          <p:cNvPr id="4" name="灯片编号占位符 3"/>
          <p:cNvSpPr>
            <a:spLocks noGrp="1"/>
          </p:cNvSpPr>
          <p:nvPr>
            <p:ph type="sldNum" sz="quarter" idx="10"/>
          </p:nvPr>
        </p:nvSpPr>
        <p:spPr/>
        <p:txBody>
          <a:bodyPr/>
          <a:lstStyle/>
          <a:p>
            <a:fld id="{556CAA29-E625-46C1-9E40-21EDA013CA76}" type="slidenum">
              <a:rPr lang="zh-CN" altLang="en-US" smtClean="0"/>
              <a:t>5</a:t>
            </a:fld>
            <a:endParaRPr lang="zh-CN" altLang="en-US"/>
          </a:p>
        </p:txBody>
      </p:sp>
    </p:spTree>
    <p:extLst>
      <p:ext uri="{BB962C8B-B14F-4D97-AF65-F5344CB8AC3E}">
        <p14:creationId xmlns:p14="http://schemas.microsoft.com/office/powerpoint/2010/main" val="3033168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dirty="0"/>
              <a:t>取决于公司文化。没有强制性</a:t>
            </a:r>
          </a:p>
        </p:txBody>
      </p:sp>
      <p:sp>
        <p:nvSpPr>
          <p:cNvPr id="4" name="灯片编号占位符 3"/>
          <p:cNvSpPr>
            <a:spLocks noGrp="1"/>
          </p:cNvSpPr>
          <p:nvPr>
            <p:ph type="sldNum" sz="quarter" idx="10"/>
          </p:nvPr>
        </p:nvSpPr>
        <p:spPr/>
        <p:txBody>
          <a:bodyPr/>
          <a:lstStyle/>
          <a:p>
            <a:fld id="{556CAA29-E625-46C1-9E40-21EDA013CA76}" type="slidenum">
              <a:rPr lang="zh-CN" altLang="en-US" smtClean="0"/>
              <a:t>33</a:t>
            </a:fld>
            <a:endParaRPr lang="zh-CN" altLang="en-US"/>
          </a:p>
        </p:txBody>
      </p:sp>
    </p:spTree>
    <p:extLst>
      <p:ext uri="{BB962C8B-B14F-4D97-AF65-F5344CB8AC3E}">
        <p14:creationId xmlns:p14="http://schemas.microsoft.com/office/powerpoint/2010/main" val="358857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56CAA29-E625-46C1-9E40-21EDA013CA76}" type="slidenum">
              <a:rPr lang="zh-CN" altLang="en-US" smtClean="0"/>
              <a:t>37</a:t>
            </a:fld>
            <a:endParaRPr lang="zh-CN" altLang="en-US"/>
          </a:p>
        </p:txBody>
      </p:sp>
    </p:spTree>
    <p:extLst>
      <p:ext uri="{BB962C8B-B14F-4D97-AF65-F5344CB8AC3E}">
        <p14:creationId xmlns:p14="http://schemas.microsoft.com/office/powerpoint/2010/main" val="1605566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en-US" dirty="0"/>
              <a:t>单元测试要明白的</a:t>
            </a:r>
            <a:r>
              <a:rPr lang="en-US" altLang="zh-CN" dirty="0"/>
              <a:t>6</a:t>
            </a:r>
            <a:r>
              <a:rPr lang="zh-CN" altLang="en-US" dirty="0"/>
              <a:t>个问题。</a:t>
            </a:r>
          </a:p>
        </p:txBody>
      </p:sp>
      <p:sp>
        <p:nvSpPr>
          <p:cNvPr id="4" name="灯片编号占位符 3"/>
          <p:cNvSpPr>
            <a:spLocks noGrp="1"/>
          </p:cNvSpPr>
          <p:nvPr>
            <p:ph type="sldNum" sz="quarter" idx="10"/>
          </p:nvPr>
        </p:nvSpPr>
        <p:spPr/>
        <p:txBody>
          <a:bodyPr/>
          <a:lstStyle/>
          <a:p>
            <a:fld id="{556CAA29-E625-46C1-9E40-21EDA013CA76}" type="slidenum">
              <a:rPr lang="zh-CN" altLang="en-US" smtClean="0"/>
              <a:t>54</a:t>
            </a:fld>
            <a:endParaRPr lang="zh-CN" altLang="en-US"/>
          </a:p>
        </p:txBody>
      </p:sp>
    </p:spTree>
    <p:extLst>
      <p:ext uri="{BB962C8B-B14F-4D97-AF65-F5344CB8AC3E}">
        <p14:creationId xmlns:p14="http://schemas.microsoft.com/office/powerpoint/2010/main" val="19175448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60000" y="108000"/>
            <a:ext cx="7200000" cy="576000"/>
          </a:xfrm>
        </p:spPr>
        <p:txBody>
          <a:bodyPr anchor="ctr"/>
          <a:lstStyle/>
          <a:p>
            <a:r>
              <a:rPr lang="zh-CN" altLang="en-US" dirty="0"/>
              <a:t>单击此处编辑母版标题</a:t>
            </a:r>
          </a:p>
        </p:txBody>
      </p:sp>
      <p:sp>
        <p:nvSpPr>
          <p:cNvPr id="4" name="日期占位符 3"/>
          <p:cNvSpPr>
            <a:spLocks noGrp="1"/>
          </p:cNvSpPr>
          <p:nvPr>
            <p:ph type="dt" sz="half" idx="10"/>
          </p:nvPr>
        </p:nvSpPr>
        <p:spPr>
          <a:xfrm>
            <a:off x="360000" y="6552000"/>
            <a:ext cx="2880000" cy="288000"/>
          </a:xfrm>
        </p:spPr>
        <p:txBody>
          <a:bodyPr/>
          <a:lstStyle/>
          <a:p>
            <a:fld id="{5B0201DB-B906-4E83-ACC5-3456184A40B9}" type="datetime1">
              <a:rPr lang="zh-CN" altLang="en-US" smtClean="0"/>
              <a:t>2017/2/22</a:t>
            </a:fld>
            <a:endParaRPr lang="zh-CN" altLang="en-US"/>
          </a:p>
        </p:txBody>
      </p:sp>
      <p:sp>
        <p:nvSpPr>
          <p:cNvPr id="5" name="页脚占位符 4"/>
          <p:cNvSpPr>
            <a:spLocks noGrp="1"/>
          </p:cNvSpPr>
          <p:nvPr>
            <p:ph type="ftr" sz="quarter" idx="11"/>
          </p:nvPr>
        </p:nvSpPr>
        <p:spPr>
          <a:xfrm>
            <a:off x="3696000" y="6552000"/>
            <a:ext cx="4800000" cy="288000"/>
          </a:xfrm>
        </p:spPr>
        <p:txBody>
          <a:bodyPr/>
          <a:lstStyle/>
          <a:p>
            <a:endParaRPr lang="zh-CN" altLang="en-US" dirty="0"/>
          </a:p>
        </p:txBody>
      </p:sp>
      <p:sp>
        <p:nvSpPr>
          <p:cNvPr id="6" name="灯片编号占位符 5"/>
          <p:cNvSpPr>
            <a:spLocks noGrp="1"/>
          </p:cNvSpPr>
          <p:nvPr>
            <p:ph type="sldNum" sz="quarter" idx="12"/>
          </p:nvPr>
        </p:nvSpPr>
        <p:spPr>
          <a:xfrm>
            <a:off x="8964000" y="6552000"/>
            <a:ext cx="2880000" cy="288000"/>
          </a:xfrm>
        </p:spPr>
        <p:txBody>
          <a:bodyPr/>
          <a:lstStyle/>
          <a:p>
            <a:fld id="{23A9FC25-C178-4B64-B4A3-047F6237B0E3}" type="slidenum">
              <a:rPr lang="zh-CN" altLang="en-US" smtClean="0"/>
              <a:t>‹#›</a:t>
            </a:fld>
            <a:endParaRPr lang="zh-CN" altLang="en-US"/>
          </a:p>
        </p:txBody>
      </p:sp>
      <p:cxnSp>
        <p:nvCxnSpPr>
          <p:cNvPr id="10" name="直接连接符 9"/>
          <p:cNvCxnSpPr/>
          <p:nvPr userDrawn="1"/>
        </p:nvCxnSpPr>
        <p:spPr>
          <a:xfrm>
            <a:off x="0" y="720000"/>
            <a:ext cx="11412000" cy="0"/>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pic>
        <p:nvPicPr>
          <p:cNvPr id="11" name="图片 10"/>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a:xfrm>
            <a:off x="11376000" y="108000"/>
            <a:ext cx="648000" cy="648000"/>
          </a:xfrm>
          <a:prstGeom prst="rect">
            <a:avLst/>
          </a:prstGeom>
        </p:spPr>
      </p:pic>
      <p:cxnSp>
        <p:nvCxnSpPr>
          <p:cNvPr id="12" name="直接连接符 11"/>
          <p:cNvCxnSpPr/>
          <p:nvPr userDrawn="1"/>
        </p:nvCxnSpPr>
        <p:spPr>
          <a:xfrm>
            <a:off x="0" y="6506111"/>
            <a:ext cx="12192000" cy="0"/>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sp>
        <p:nvSpPr>
          <p:cNvPr id="15" name="内容占位符 14"/>
          <p:cNvSpPr>
            <a:spLocks noGrp="1"/>
          </p:cNvSpPr>
          <p:nvPr>
            <p:ph sz="quarter" idx="13"/>
          </p:nvPr>
        </p:nvSpPr>
        <p:spPr>
          <a:xfrm>
            <a:off x="360000" y="828000"/>
            <a:ext cx="11484000" cy="5580000"/>
          </a:xfrm>
        </p:spPr>
        <p:txBody>
          <a:bodyPr anchor="ctr"/>
          <a:lstStyle>
            <a:lvl1pPr algn="just">
              <a:defRPr/>
            </a:lvl1pPr>
            <a:lvl2pPr algn="just">
              <a:defRPr/>
            </a:lvl2pPr>
            <a:lvl3pPr algn="just">
              <a:defRPr/>
            </a:lvl3pPr>
            <a:lvl4pPr algn="just">
              <a:defRPr/>
            </a:lvl4pPr>
            <a:lvl5pPr algn="jus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9" name="文本占位符 18"/>
          <p:cNvSpPr>
            <a:spLocks noGrp="1"/>
          </p:cNvSpPr>
          <p:nvPr>
            <p:ph type="body" sz="quarter" idx="14" hasCustomPrompt="1"/>
          </p:nvPr>
        </p:nvSpPr>
        <p:spPr>
          <a:xfrm>
            <a:off x="7596000" y="216000"/>
            <a:ext cx="3780000" cy="468000"/>
          </a:xfrm>
        </p:spPr>
        <p:txBody>
          <a:bodyPr anchor="ctr"/>
          <a:lstStyle>
            <a:lvl1pPr marL="72000" indent="0" algn="r">
              <a:buNone/>
              <a:defRPr sz="2400"/>
            </a:lvl1pPr>
          </a:lstStyle>
          <a:p>
            <a:pPr lvl="0"/>
            <a:r>
              <a:rPr lang="zh-CN" altLang="en-US" dirty="0"/>
              <a:t>单击此处编辑母版副标题</a:t>
            </a:r>
          </a:p>
        </p:txBody>
      </p:sp>
    </p:spTree>
    <p:extLst>
      <p:ext uri="{BB962C8B-B14F-4D97-AF65-F5344CB8AC3E}">
        <p14:creationId xmlns:p14="http://schemas.microsoft.com/office/powerpoint/2010/main" val="1233743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标题_章节">
    <p:spTree>
      <p:nvGrpSpPr>
        <p:cNvPr id="1" name=""/>
        <p:cNvGrpSpPr/>
        <p:nvPr/>
      </p:nvGrpSpPr>
      <p:grpSpPr>
        <a:xfrm>
          <a:off x="0" y="0"/>
          <a:ext cx="0" cy="0"/>
          <a:chOff x="0" y="0"/>
          <a:chExt cx="0" cy="0"/>
        </a:xfrm>
      </p:grpSpPr>
      <p:sp>
        <p:nvSpPr>
          <p:cNvPr id="2" name="标题 1"/>
          <p:cNvSpPr>
            <a:spLocks noGrp="1"/>
          </p:cNvSpPr>
          <p:nvPr>
            <p:ph type="title"/>
          </p:nvPr>
        </p:nvSpPr>
        <p:spPr>
          <a:xfrm>
            <a:off x="360000" y="1709742"/>
            <a:ext cx="11520000" cy="2852737"/>
          </a:xfrm>
          <a:effectLst>
            <a:outerShdw blurRad="50800" dist="38100" dir="2700000" algn="tl" rotWithShape="0">
              <a:prstClr val="black">
                <a:alpha val="40000"/>
              </a:prstClr>
            </a:outerShdw>
          </a:effectLst>
        </p:spPr>
        <p:txBody>
          <a:bodyPr anchor="ctr">
            <a:normAutofit/>
          </a:bodyPr>
          <a:lstStyle>
            <a:lvl1pPr algn="ctr">
              <a:defRPr sz="6000"/>
            </a:lvl1pPr>
          </a:lstStyle>
          <a:p>
            <a:r>
              <a:rPr lang="zh-CN" altLang="en-US"/>
              <a:t>单击此处编辑母版标题样式</a:t>
            </a:r>
          </a:p>
        </p:txBody>
      </p:sp>
      <p:sp>
        <p:nvSpPr>
          <p:cNvPr id="3" name="文本占位符 2"/>
          <p:cNvSpPr>
            <a:spLocks noGrp="1"/>
          </p:cNvSpPr>
          <p:nvPr>
            <p:ph type="body" idx="1"/>
          </p:nvPr>
        </p:nvSpPr>
        <p:spPr>
          <a:xfrm>
            <a:off x="360000" y="4589466"/>
            <a:ext cx="11520000" cy="1500187"/>
          </a:xfrm>
        </p:spPr>
        <p:txBody>
          <a:bodyPr/>
          <a:lstStyle>
            <a:lvl1pPr marL="0" indent="0" algn="ctr">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cxnSp>
        <p:nvCxnSpPr>
          <p:cNvPr id="7" name="直接连接符 6"/>
          <p:cNvCxnSpPr/>
          <p:nvPr userDrawn="1"/>
        </p:nvCxnSpPr>
        <p:spPr>
          <a:xfrm>
            <a:off x="0" y="6506111"/>
            <a:ext cx="12192000" cy="0"/>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cxnSp>
        <p:nvCxnSpPr>
          <p:cNvPr id="8" name="直接连接符 7"/>
          <p:cNvCxnSpPr/>
          <p:nvPr userDrawn="1"/>
        </p:nvCxnSpPr>
        <p:spPr>
          <a:xfrm>
            <a:off x="0" y="333000"/>
            <a:ext cx="12192000" cy="0"/>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238856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标题_小节">
    <p:spTree>
      <p:nvGrpSpPr>
        <p:cNvPr id="1" name=""/>
        <p:cNvGrpSpPr/>
        <p:nvPr/>
      </p:nvGrpSpPr>
      <p:grpSpPr>
        <a:xfrm>
          <a:off x="0" y="0"/>
          <a:ext cx="0" cy="0"/>
          <a:chOff x="0" y="0"/>
          <a:chExt cx="0" cy="0"/>
        </a:xfrm>
      </p:grpSpPr>
      <p:sp>
        <p:nvSpPr>
          <p:cNvPr id="2" name="标题 1"/>
          <p:cNvSpPr>
            <a:spLocks noGrp="1"/>
          </p:cNvSpPr>
          <p:nvPr>
            <p:ph type="title"/>
          </p:nvPr>
        </p:nvSpPr>
        <p:spPr>
          <a:xfrm>
            <a:off x="336000" y="504263"/>
            <a:ext cx="11520000" cy="2852737"/>
          </a:xfrm>
          <a:effectLst>
            <a:outerShdw blurRad="50800" dist="38100" dir="2700000" algn="tl" rotWithShape="0">
              <a:prstClr val="black">
                <a:alpha val="40000"/>
              </a:prstClr>
            </a:outerShdw>
          </a:effectLst>
        </p:spPr>
        <p:txBody>
          <a:bodyPr anchor="b">
            <a:normAutofit/>
          </a:bodyPr>
          <a:lstStyle>
            <a:lvl1pPr algn="ctr">
              <a:defRPr sz="4800"/>
            </a:lvl1pPr>
          </a:lstStyle>
          <a:p>
            <a:r>
              <a:rPr lang="zh-CN" altLang="en-US" dirty="0"/>
              <a:t>单击此处编辑母版标题样式</a:t>
            </a:r>
          </a:p>
        </p:txBody>
      </p:sp>
      <p:sp>
        <p:nvSpPr>
          <p:cNvPr id="3" name="文本占位符 2"/>
          <p:cNvSpPr>
            <a:spLocks noGrp="1"/>
          </p:cNvSpPr>
          <p:nvPr>
            <p:ph type="body" idx="1"/>
          </p:nvPr>
        </p:nvSpPr>
        <p:spPr>
          <a:xfrm>
            <a:off x="336000" y="3528262"/>
            <a:ext cx="11520000" cy="1500187"/>
          </a:xfrm>
          <a:effectLst>
            <a:outerShdw blurRad="50800" dist="38100" dir="2700000" algn="tl" rotWithShape="0">
              <a:prstClr val="black">
                <a:alpha val="40000"/>
              </a:prstClr>
            </a:outerShdw>
          </a:effectLst>
        </p:spPr>
        <p:txBody>
          <a:bodyPr/>
          <a:lstStyle>
            <a:lvl1pPr marL="0" indent="0" algn="ctr">
              <a:buNone/>
              <a:defRPr sz="6000">
                <a:solidFill>
                  <a:schemeClr val="tx1"/>
                </a:solidFill>
                <a:latin typeface="微软雅黑" panose="020B0503020204020204" pitchFamily="34" charset="-122"/>
                <a:ea typeface="微软雅黑" panose="020B0503020204020204" pitchFamily="34" charset="-122"/>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cxnSp>
        <p:nvCxnSpPr>
          <p:cNvPr id="7" name="直接连接符 6"/>
          <p:cNvCxnSpPr/>
          <p:nvPr userDrawn="1"/>
        </p:nvCxnSpPr>
        <p:spPr>
          <a:xfrm>
            <a:off x="0" y="6506111"/>
            <a:ext cx="12192000" cy="0"/>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cxnSp>
        <p:nvCxnSpPr>
          <p:cNvPr id="8" name="直接连接符 7"/>
          <p:cNvCxnSpPr/>
          <p:nvPr userDrawn="1"/>
        </p:nvCxnSpPr>
        <p:spPr>
          <a:xfrm>
            <a:off x="0" y="333000"/>
            <a:ext cx="12192000" cy="0"/>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cxnSp>
        <p:nvCxnSpPr>
          <p:cNvPr id="6" name="直接连接符 5"/>
          <p:cNvCxnSpPr/>
          <p:nvPr userDrawn="1"/>
        </p:nvCxnSpPr>
        <p:spPr>
          <a:xfrm>
            <a:off x="336000" y="3429000"/>
            <a:ext cx="11520000" cy="0"/>
          </a:xfrm>
          <a:prstGeom prst="line">
            <a:avLst/>
          </a:prstGeom>
          <a:ln w="19050"/>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9617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_主标题_图片">
    <p:spTree>
      <p:nvGrpSpPr>
        <p:cNvPr id="1" name=""/>
        <p:cNvGrpSpPr/>
        <p:nvPr/>
      </p:nvGrpSpPr>
      <p:grpSpPr>
        <a:xfrm>
          <a:off x="0" y="0"/>
          <a:ext cx="0" cy="0"/>
          <a:chOff x="0" y="0"/>
          <a:chExt cx="0" cy="0"/>
        </a:xfrm>
      </p:grpSpPr>
      <p:sp>
        <p:nvSpPr>
          <p:cNvPr id="2" name="标题 1"/>
          <p:cNvSpPr>
            <a:spLocks noGrp="1"/>
          </p:cNvSpPr>
          <p:nvPr>
            <p:ph type="ctrTitle"/>
          </p:nvPr>
        </p:nvSpPr>
        <p:spPr>
          <a:xfrm>
            <a:off x="5327915" y="1268763"/>
            <a:ext cx="6480000" cy="1470025"/>
          </a:xfrm>
        </p:spPr>
        <p:txBody>
          <a:bodyPr anchor="b">
            <a:normAutofit/>
          </a:bodyPr>
          <a:lstStyle>
            <a:lvl1pPr>
              <a:defRPr sz="3300" b="1"/>
            </a:lvl1pPr>
          </a:lstStyle>
          <a:p>
            <a:r>
              <a:rPr lang="zh-CN" altLang="en-US" dirty="0"/>
              <a:t>单击此处编辑母版标题样式</a:t>
            </a:r>
          </a:p>
        </p:txBody>
      </p:sp>
      <p:sp>
        <p:nvSpPr>
          <p:cNvPr id="3" name="副标题 2"/>
          <p:cNvSpPr>
            <a:spLocks noGrp="1"/>
          </p:cNvSpPr>
          <p:nvPr>
            <p:ph type="subTitle" idx="1"/>
          </p:nvPr>
        </p:nvSpPr>
        <p:spPr>
          <a:xfrm>
            <a:off x="5327915" y="3140968"/>
            <a:ext cx="6480000" cy="936104"/>
          </a:xfrm>
        </p:spPr>
        <p:txBody>
          <a:bodyPr anchor="t">
            <a:normAutofit/>
          </a:bodyPr>
          <a:lstStyle>
            <a:lvl1pPr marL="0" indent="0" algn="l">
              <a:buNone/>
              <a:defRPr sz="2100">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dirty="0"/>
              <a:t>单击此处编辑母版副标题样式</a:t>
            </a:r>
          </a:p>
        </p:txBody>
      </p:sp>
      <p:cxnSp>
        <p:nvCxnSpPr>
          <p:cNvPr id="9" name="直接连接符 8"/>
          <p:cNvCxnSpPr/>
          <p:nvPr userDrawn="1"/>
        </p:nvCxnSpPr>
        <p:spPr>
          <a:xfrm>
            <a:off x="5135894" y="1268760"/>
            <a:ext cx="0" cy="360040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5135894" y="2924944"/>
            <a:ext cx="6768000"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27" name="图片占位符 26"/>
          <p:cNvSpPr>
            <a:spLocks noGrp="1"/>
          </p:cNvSpPr>
          <p:nvPr>
            <p:ph type="pic" sz="quarter" idx="13" hasCustomPrompt="1"/>
          </p:nvPr>
        </p:nvSpPr>
        <p:spPr>
          <a:xfrm>
            <a:off x="360000" y="1664944"/>
            <a:ext cx="4572000" cy="2520000"/>
          </a:xfrm>
        </p:spPr>
        <p:txBody>
          <a:bodyPr/>
          <a:lstStyle>
            <a:lvl1pPr>
              <a:defRPr/>
            </a:lvl1pPr>
          </a:lstStyle>
          <a:p>
            <a:r>
              <a:rPr lang="zh-CN" altLang="en-US" dirty="0"/>
              <a:t>图片（</a:t>
            </a:r>
            <a:r>
              <a:rPr lang="en-US" altLang="zh-CN" dirty="0"/>
              <a:t>9.5cm</a:t>
            </a:r>
            <a:r>
              <a:rPr lang="zh-CN" altLang="en-US" dirty="0"/>
              <a:t>*</a:t>
            </a:r>
            <a:r>
              <a:rPr lang="en-US" altLang="zh-CN" dirty="0"/>
              <a:t>7cm</a:t>
            </a:r>
            <a:r>
              <a:rPr lang="zh-CN" altLang="en-US" dirty="0"/>
              <a:t>）</a:t>
            </a:r>
          </a:p>
        </p:txBody>
      </p:sp>
      <p:sp>
        <p:nvSpPr>
          <p:cNvPr id="12" name="文本占位符 11"/>
          <p:cNvSpPr>
            <a:spLocks noGrp="1"/>
          </p:cNvSpPr>
          <p:nvPr>
            <p:ph type="body" sz="quarter" idx="14" hasCustomPrompt="1"/>
          </p:nvPr>
        </p:nvSpPr>
        <p:spPr>
          <a:xfrm>
            <a:off x="5327915" y="5085004"/>
            <a:ext cx="6480000" cy="431999"/>
          </a:xfrm>
        </p:spPr>
        <p:txBody>
          <a:bodyPr anchor="t">
            <a:noAutofit/>
          </a:bodyPr>
          <a:lstStyle>
            <a:lvl1pPr marL="0" indent="0" algn="r">
              <a:lnSpc>
                <a:spcPct val="100000"/>
              </a:lnSpc>
              <a:spcBef>
                <a:spcPts val="0"/>
              </a:spcBef>
              <a:buNone/>
              <a:defRPr sz="1800"/>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zh-CN" altLang="en-US" dirty="0"/>
              <a:t>作者姓名</a:t>
            </a:r>
          </a:p>
        </p:txBody>
      </p:sp>
      <p:sp>
        <p:nvSpPr>
          <p:cNvPr id="18" name="文本占位符 11"/>
          <p:cNvSpPr>
            <a:spLocks noGrp="1"/>
          </p:cNvSpPr>
          <p:nvPr>
            <p:ph type="body" sz="quarter" idx="15" hasCustomPrompt="1"/>
          </p:nvPr>
        </p:nvSpPr>
        <p:spPr>
          <a:xfrm>
            <a:off x="5327915" y="5635666"/>
            <a:ext cx="6480000" cy="1105337"/>
          </a:xfrm>
        </p:spPr>
        <p:txBody>
          <a:bodyPr anchor="t">
            <a:noAutofit/>
          </a:bodyPr>
          <a:lstStyle>
            <a:lvl1pPr marL="0" indent="0" algn="r">
              <a:lnSpc>
                <a:spcPct val="100000"/>
              </a:lnSpc>
              <a:buNone/>
              <a:defRPr sz="1350">
                <a:solidFill>
                  <a:schemeClr val="tx1">
                    <a:lumMod val="65000"/>
                    <a:lumOff val="35000"/>
                  </a:schemeClr>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zh-CN" altLang="en-US" dirty="0"/>
              <a:t>作者信息</a:t>
            </a:r>
          </a:p>
        </p:txBody>
      </p:sp>
    </p:spTree>
    <p:extLst>
      <p:ext uri="{BB962C8B-B14F-4D97-AF65-F5344CB8AC3E}">
        <p14:creationId xmlns:p14="http://schemas.microsoft.com/office/powerpoint/2010/main" val="20455889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_主标题_文字">
    <p:spTree>
      <p:nvGrpSpPr>
        <p:cNvPr id="1" name=""/>
        <p:cNvGrpSpPr/>
        <p:nvPr/>
      </p:nvGrpSpPr>
      <p:grpSpPr>
        <a:xfrm>
          <a:off x="0" y="0"/>
          <a:ext cx="0" cy="0"/>
          <a:chOff x="0" y="0"/>
          <a:chExt cx="0" cy="0"/>
        </a:xfrm>
      </p:grpSpPr>
      <p:sp>
        <p:nvSpPr>
          <p:cNvPr id="2" name="标题 1"/>
          <p:cNvSpPr>
            <a:spLocks noGrp="1"/>
          </p:cNvSpPr>
          <p:nvPr>
            <p:ph type="ctrTitle"/>
          </p:nvPr>
        </p:nvSpPr>
        <p:spPr>
          <a:xfrm>
            <a:off x="360000" y="1053000"/>
            <a:ext cx="11520000" cy="2387600"/>
          </a:xfrm>
        </p:spPr>
        <p:txBody>
          <a:bodyPr anchor="b"/>
          <a:lstStyle>
            <a:lvl1pPr algn="ctr">
              <a:defRPr sz="4500"/>
            </a:lvl1pPr>
          </a:lstStyle>
          <a:p>
            <a:r>
              <a:rPr lang="zh-CN" altLang="en-US" dirty="0"/>
              <a:t>单击此处编辑母版标题样式</a:t>
            </a:r>
          </a:p>
        </p:txBody>
      </p:sp>
      <p:sp>
        <p:nvSpPr>
          <p:cNvPr id="3" name="副标题 2"/>
          <p:cNvSpPr>
            <a:spLocks noGrp="1"/>
          </p:cNvSpPr>
          <p:nvPr>
            <p:ph type="subTitle" idx="1"/>
          </p:nvPr>
        </p:nvSpPr>
        <p:spPr>
          <a:xfrm>
            <a:off x="1524001" y="3645239"/>
            <a:ext cx="9144000" cy="1321100"/>
          </a:xfrm>
        </p:spPr>
        <p:txBody>
          <a:bodyPr>
            <a:normAutofit/>
          </a:bodyPr>
          <a:lstStyle>
            <a:lvl1pPr marL="0" indent="0" algn="ctr">
              <a:buNone/>
              <a:defRPr sz="32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单击此处编辑母版副标题样式</a:t>
            </a:r>
          </a:p>
        </p:txBody>
      </p:sp>
      <p:cxnSp>
        <p:nvCxnSpPr>
          <p:cNvPr id="7" name="直接连接符 6"/>
          <p:cNvCxnSpPr/>
          <p:nvPr userDrawn="1"/>
        </p:nvCxnSpPr>
        <p:spPr>
          <a:xfrm>
            <a:off x="0" y="3539969"/>
            <a:ext cx="12192000" cy="0"/>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sp>
        <p:nvSpPr>
          <p:cNvPr id="8" name="文本占位符 11"/>
          <p:cNvSpPr>
            <a:spLocks noGrp="1"/>
          </p:cNvSpPr>
          <p:nvPr>
            <p:ph type="body" sz="quarter" idx="14" hasCustomPrompt="1"/>
          </p:nvPr>
        </p:nvSpPr>
        <p:spPr>
          <a:xfrm>
            <a:off x="5327915" y="5085004"/>
            <a:ext cx="6480000" cy="431999"/>
          </a:xfrm>
        </p:spPr>
        <p:txBody>
          <a:bodyPr anchor="t">
            <a:noAutofit/>
          </a:bodyPr>
          <a:lstStyle>
            <a:lvl1pPr marL="0" indent="0" algn="r">
              <a:lnSpc>
                <a:spcPct val="100000"/>
              </a:lnSpc>
              <a:spcBef>
                <a:spcPts val="0"/>
              </a:spcBef>
              <a:buNone/>
              <a:defRPr sz="1800"/>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zh-CN" altLang="en-US" dirty="0"/>
              <a:t>作者姓名</a:t>
            </a:r>
          </a:p>
        </p:txBody>
      </p:sp>
      <p:sp>
        <p:nvSpPr>
          <p:cNvPr id="9" name="文本占位符 11"/>
          <p:cNvSpPr>
            <a:spLocks noGrp="1"/>
          </p:cNvSpPr>
          <p:nvPr>
            <p:ph type="body" sz="quarter" idx="15" hasCustomPrompt="1"/>
          </p:nvPr>
        </p:nvSpPr>
        <p:spPr>
          <a:xfrm>
            <a:off x="5327915" y="5635666"/>
            <a:ext cx="6480000" cy="1105337"/>
          </a:xfrm>
        </p:spPr>
        <p:txBody>
          <a:bodyPr anchor="t">
            <a:noAutofit/>
          </a:bodyPr>
          <a:lstStyle>
            <a:lvl1pPr marL="0" indent="0" algn="r">
              <a:lnSpc>
                <a:spcPct val="100000"/>
              </a:lnSpc>
              <a:buNone/>
              <a:defRPr sz="1350">
                <a:solidFill>
                  <a:schemeClr val="tx1">
                    <a:lumMod val="65000"/>
                    <a:lumOff val="35000"/>
                  </a:schemeClr>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zh-CN" altLang="en-US" dirty="0"/>
              <a:t>作者信息</a:t>
            </a:r>
          </a:p>
        </p:txBody>
      </p:sp>
    </p:spTree>
    <p:extLst>
      <p:ext uri="{BB962C8B-B14F-4D97-AF65-F5344CB8AC3E}">
        <p14:creationId xmlns:p14="http://schemas.microsoft.com/office/powerpoint/2010/main" val="41871590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代码_带说明">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360000" y="6552000"/>
            <a:ext cx="2880000" cy="288000"/>
          </a:xfrm>
        </p:spPr>
        <p:txBody>
          <a:bodyPr/>
          <a:lstStyle/>
          <a:p>
            <a:fld id="{19E4AD58-9275-4F29-8795-91380A56A324}" type="datetime1">
              <a:rPr lang="zh-CN" altLang="en-US" smtClean="0"/>
              <a:t>2017/2/22</a:t>
            </a:fld>
            <a:endParaRPr lang="zh-CN" altLang="en-US"/>
          </a:p>
        </p:txBody>
      </p:sp>
      <p:sp>
        <p:nvSpPr>
          <p:cNvPr id="5" name="页脚占位符 4"/>
          <p:cNvSpPr>
            <a:spLocks noGrp="1"/>
          </p:cNvSpPr>
          <p:nvPr>
            <p:ph type="ftr" sz="quarter" idx="11"/>
          </p:nvPr>
        </p:nvSpPr>
        <p:spPr>
          <a:xfrm>
            <a:off x="3696001" y="6552000"/>
            <a:ext cx="4800000" cy="288000"/>
          </a:xfrm>
        </p:spPr>
        <p:txBody>
          <a:bodyPr/>
          <a:lstStyle/>
          <a:p>
            <a:endParaRPr lang="zh-CN" altLang="en-US"/>
          </a:p>
        </p:txBody>
      </p:sp>
      <p:sp>
        <p:nvSpPr>
          <p:cNvPr id="6" name="灯片编号占位符 5"/>
          <p:cNvSpPr>
            <a:spLocks noGrp="1"/>
          </p:cNvSpPr>
          <p:nvPr>
            <p:ph type="sldNum" sz="quarter" idx="12"/>
          </p:nvPr>
        </p:nvSpPr>
        <p:spPr>
          <a:xfrm>
            <a:off x="8964000" y="6552000"/>
            <a:ext cx="2880000" cy="288000"/>
          </a:xfrm>
        </p:spPr>
        <p:txBody>
          <a:bodyPr/>
          <a:lstStyle/>
          <a:p>
            <a:fld id="{23A9FC25-C178-4B64-B4A3-047F6237B0E3}" type="slidenum">
              <a:rPr lang="zh-CN" altLang="en-US" smtClean="0"/>
              <a:t>‹#›</a:t>
            </a:fld>
            <a:endParaRPr lang="zh-CN" altLang="en-US"/>
          </a:p>
        </p:txBody>
      </p:sp>
      <p:cxnSp>
        <p:nvCxnSpPr>
          <p:cNvPr id="10" name="直接连接符 9"/>
          <p:cNvCxnSpPr/>
          <p:nvPr userDrawn="1"/>
        </p:nvCxnSpPr>
        <p:spPr>
          <a:xfrm>
            <a:off x="0" y="720000"/>
            <a:ext cx="11412000" cy="0"/>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pic>
        <p:nvPicPr>
          <p:cNvPr id="11" name="图片 10"/>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a:xfrm>
            <a:off x="11376000" y="108000"/>
            <a:ext cx="648000" cy="648000"/>
          </a:xfrm>
          <a:prstGeom prst="rect">
            <a:avLst/>
          </a:prstGeom>
        </p:spPr>
      </p:pic>
      <p:cxnSp>
        <p:nvCxnSpPr>
          <p:cNvPr id="12" name="直接连接符 11"/>
          <p:cNvCxnSpPr/>
          <p:nvPr userDrawn="1"/>
        </p:nvCxnSpPr>
        <p:spPr>
          <a:xfrm>
            <a:off x="0" y="6506111"/>
            <a:ext cx="12192000" cy="0"/>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sp>
        <p:nvSpPr>
          <p:cNvPr id="9" name="文本占位符 8"/>
          <p:cNvSpPr>
            <a:spLocks noGrp="1"/>
          </p:cNvSpPr>
          <p:nvPr>
            <p:ph type="body" sz="quarter" idx="13" hasCustomPrompt="1"/>
          </p:nvPr>
        </p:nvSpPr>
        <p:spPr>
          <a:xfrm>
            <a:off x="360000" y="1907999"/>
            <a:ext cx="11484000" cy="4500000"/>
          </a:xfrm>
          <a:ln>
            <a:solidFill>
              <a:schemeClr val="bg1">
                <a:lumMod val="75000"/>
              </a:schemeClr>
            </a:solidFill>
            <a:prstDash val="sysDot"/>
          </a:ln>
        </p:spPr>
        <p:txBody>
          <a:bodyPr anchor="ctr">
            <a:noAutofit/>
          </a:bodyPr>
          <a:lstStyle>
            <a:lvl1pPr marL="72000" indent="0" defTabSz="270000">
              <a:lnSpc>
                <a:spcPct val="100000"/>
              </a:lnSpc>
              <a:spcBef>
                <a:spcPts val="0"/>
              </a:spcBef>
              <a:buNone/>
              <a:tabLst>
                <a:tab pos="270000" algn="l"/>
                <a:tab pos="540000" algn="l"/>
                <a:tab pos="810000" algn="l"/>
                <a:tab pos="1080000" algn="l"/>
                <a:tab pos="1350000" algn="l"/>
              </a:tabLst>
              <a:defRPr sz="2000" baseline="0">
                <a:solidFill>
                  <a:srgbClr val="7030A0"/>
                </a:solidFill>
              </a:defRPr>
            </a:lvl1pPr>
          </a:lstStyle>
          <a:p>
            <a:pPr lvl="0"/>
            <a:r>
              <a:rPr lang="zh-CN" altLang="en-US" dirty="0"/>
              <a:t>单击此处编辑程序代码。</a:t>
            </a:r>
          </a:p>
        </p:txBody>
      </p:sp>
      <p:sp>
        <p:nvSpPr>
          <p:cNvPr id="13" name="内容占位符 2"/>
          <p:cNvSpPr>
            <a:spLocks noGrp="1"/>
          </p:cNvSpPr>
          <p:nvPr>
            <p:ph idx="14"/>
          </p:nvPr>
        </p:nvSpPr>
        <p:spPr>
          <a:xfrm>
            <a:off x="360000" y="828000"/>
            <a:ext cx="11484000" cy="972000"/>
          </a:xfrm>
        </p:spPr>
        <p:txBody>
          <a:bodyPr anchor="ctr"/>
          <a:lstStyle>
            <a:lvl1pPr marL="360000" indent="-288000" algn="just">
              <a:buClr>
                <a:srgbClr val="00A249"/>
              </a:buClr>
              <a:buSzPct val="80000"/>
              <a:buFont typeface="Wingdings" panose="05000000000000000000" pitchFamily="2" charset="2"/>
              <a:buChar char="l"/>
              <a:defRPr/>
            </a:lvl1pPr>
            <a:lvl2pPr marL="540000" indent="-216000" algn="just">
              <a:buClr>
                <a:srgbClr val="00A249"/>
              </a:buClr>
              <a:buFont typeface="Arial" panose="020B0604020202020204" pitchFamily="34" charset="0"/>
              <a:buChar char="•"/>
              <a:defRPr sz="1800"/>
            </a:lvl2pPr>
            <a:lvl3pPr marL="567000" indent="-189000" algn="just">
              <a:buClr>
                <a:srgbClr val="00A249"/>
              </a:buClr>
              <a:buFont typeface="Times New Roman" panose="02020603050405020304" pitchFamily="18" charset="0"/>
              <a:buChar char="‒"/>
              <a:defRPr sz="1500"/>
            </a:lvl3pPr>
            <a:lvl4pPr marL="756000" algn="just">
              <a:defRPr sz="1350"/>
            </a:lvl4pPr>
            <a:lvl5pPr marL="945000" algn="just">
              <a:defRPr sz="1200"/>
            </a:lvl5pPr>
          </a:lstStyle>
          <a:p>
            <a:pPr lvl="0"/>
            <a:r>
              <a:rPr lang="zh-CN" altLang="en-US" dirty="0"/>
              <a:t>单击此处编辑母版文本样式</a:t>
            </a:r>
          </a:p>
          <a:p>
            <a:pPr lvl="1"/>
            <a:r>
              <a:rPr lang="zh-CN" altLang="en-US" dirty="0"/>
              <a:t>第二级</a:t>
            </a:r>
          </a:p>
        </p:txBody>
      </p:sp>
      <p:sp>
        <p:nvSpPr>
          <p:cNvPr id="16" name="标题 1"/>
          <p:cNvSpPr>
            <a:spLocks noGrp="1"/>
          </p:cNvSpPr>
          <p:nvPr>
            <p:ph type="title"/>
          </p:nvPr>
        </p:nvSpPr>
        <p:spPr>
          <a:xfrm>
            <a:off x="360000" y="108000"/>
            <a:ext cx="7200000" cy="576000"/>
          </a:xfrm>
        </p:spPr>
        <p:txBody>
          <a:bodyPr anchor="ctr"/>
          <a:lstStyle/>
          <a:p>
            <a:r>
              <a:rPr lang="zh-CN" altLang="en-US" dirty="0"/>
              <a:t>单击此处编辑母版标题</a:t>
            </a:r>
          </a:p>
        </p:txBody>
      </p:sp>
      <p:sp>
        <p:nvSpPr>
          <p:cNvPr id="17" name="文本占位符 7"/>
          <p:cNvSpPr>
            <a:spLocks noGrp="1"/>
          </p:cNvSpPr>
          <p:nvPr>
            <p:ph type="body" sz="quarter" idx="15" hasCustomPrompt="1"/>
          </p:nvPr>
        </p:nvSpPr>
        <p:spPr>
          <a:xfrm>
            <a:off x="7596000" y="216000"/>
            <a:ext cx="3780000" cy="468000"/>
          </a:xfrm>
        </p:spPr>
        <p:txBody>
          <a:bodyPr anchor="ctr">
            <a:noAutofit/>
          </a:bodyPr>
          <a:lstStyle>
            <a:lvl1pPr marL="72000" indent="0" algn="r">
              <a:buNone/>
              <a:defRPr sz="2400" b="0">
                <a:latin typeface="+mj-ea"/>
                <a:ea typeface="+mj-ea"/>
              </a:defRPr>
            </a:lvl1pPr>
            <a:lvl5pPr marL="1371600" indent="0">
              <a:buNone/>
              <a:defRPr/>
            </a:lvl5pPr>
          </a:lstStyle>
          <a:p>
            <a:pPr lvl="0"/>
            <a:r>
              <a:rPr lang="zh-CN" altLang="en-US" dirty="0"/>
              <a:t>母版副标题</a:t>
            </a:r>
          </a:p>
        </p:txBody>
      </p:sp>
    </p:spTree>
    <p:extLst>
      <p:ext uri="{BB962C8B-B14F-4D97-AF65-F5344CB8AC3E}">
        <p14:creationId xmlns:p14="http://schemas.microsoft.com/office/powerpoint/2010/main" val="27522897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代码_两栏标题">
    <p:spTree>
      <p:nvGrpSpPr>
        <p:cNvPr id="1" name=""/>
        <p:cNvGrpSpPr/>
        <p:nvPr/>
      </p:nvGrpSpPr>
      <p:grpSpPr>
        <a:xfrm>
          <a:off x="0" y="0"/>
          <a:ext cx="0" cy="0"/>
          <a:chOff x="0" y="0"/>
          <a:chExt cx="0" cy="0"/>
        </a:xfrm>
      </p:grpSpPr>
      <p:cxnSp>
        <p:nvCxnSpPr>
          <p:cNvPr id="8" name="直接连接符 7"/>
          <p:cNvCxnSpPr/>
          <p:nvPr userDrawn="1"/>
        </p:nvCxnSpPr>
        <p:spPr>
          <a:xfrm>
            <a:off x="0" y="720000"/>
            <a:ext cx="11412000" cy="0"/>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000" y="108000"/>
            <a:ext cx="648000" cy="648000"/>
          </a:xfrm>
          <a:prstGeom prst="rect">
            <a:avLst/>
          </a:prstGeom>
        </p:spPr>
      </p:pic>
      <p:sp>
        <p:nvSpPr>
          <p:cNvPr id="10" name="日期占位符 3"/>
          <p:cNvSpPr>
            <a:spLocks noGrp="1"/>
          </p:cNvSpPr>
          <p:nvPr>
            <p:ph type="dt" sz="half" idx="10"/>
          </p:nvPr>
        </p:nvSpPr>
        <p:spPr>
          <a:xfrm>
            <a:off x="360000" y="6552000"/>
            <a:ext cx="2880000" cy="288000"/>
          </a:xfrm>
        </p:spPr>
        <p:txBody>
          <a:bodyPr/>
          <a:lstStyle/>
          <a:p>
            <a:fld id="{B31F1218-B87B-4209-826E-7BE790B63160}" type="datetime1">
              <a:rPr lang="zh-CN" altLang="en-US" smtClean="0"/>
              <a:t>2017/2/22</a:t>
            </a:fld>
            <a:endParaRPr lang="zh-CN" altLang="en-US"/>
          </a:p>
        </p:txBody>
      </p:sp>
      <p:sp>
        <p:nvSpPr>
          <p:cNvPr id="11" name="页脚占位符 4"/>
          <p:cNvSpPr>
            <a:spLocks noGrp="1"/>
          </p:cNvSpPr>
          <p:nvPr>
            <p:ph type="ftr" sz="quarter" idx="11"/>
          </p:nvPr>
        </p:nvSpPr>
        <p:spPr>
          <a:xfrm>
            <a:off x="3696001" y="6552000"/>
            <a:ext cx="4800000" cy="288000"/>
          </a:xfrm>
        </p:spPr>
        <p:txBody>
          <a:bodyPr/>
          <a:lstStyle/>
          <a:p>
            <a:endParaRPr lang="zh-CN" altLang="en-US" dirty="0"/>
          </a:p>
        </p:txBody>
      </p:sp>
      <p:sp>
        <p:nvSpPr>
          <p:cNvPr id="12" name="灯片编号占位符 5"/>
          <p:cNvSpPr>
            <a:spLocks noGrp="1"/>
          </p:cNvSpPr>
          <p:nvPr>
            <p:ph type="sldNum" sz="quarter" idx="12"/>
          </p:nvPr>
        </p:nvSpPr>
        <p:spPr>
          <a:xfrm>
            <a:off x="8964000" y="6552000"/>
            <a:ext cx="2880000" cy="288000"/>
          </a:xfrm>
        </p:spPr>
        <p:txBody>
          <a:bodyPr/>
          <a:lstStyle/>
          <a:p>
            <a:fld id="{23A9FC25-C178-4B64-B4A3-047F6237B0E3}" type="slidenum">
              <a:rPr lang="zh-CN" altLang="en-US" smtClean="0"/>
              <a:t>‹#›</a:t>
            </a:fld>
            <a:endParaRPr lang="zh-CN" altLang="en-US"/>
          </a:p>
        </p:txBody>
      </p:sp>
      <p:cxnSp>
        <p:nvCxnSpPr>
          <p:cNvPr id="13" name="直接连接符 12"/>
          <p:cNvCxnSpPr/>
          <p:nvPr userDrawn="1"/>
        </p:nvCxnSpPr>
        <p:spPr>
          <a:xfrm>
            <a:off x="0" y="6506111"/>
            <a:ext cx="12192000" cy="0"/>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cxnSp>
        <p:nvCxnSpPr>
          <p:cNvPr id="14" name="直接连接符 13"/>
          <p:cNvCxnSpPr/>
          <p:nvPr userDrawn="1"/>
        </p:nvCxnSpPr>
        <p:spPr>
          <a:xfrm>
            <a:off x="6096000" y="828000"/>
            <a:ext cx="0" cy="5580000"/>
          </a:xfrm>
          <a:prstGeom prst="line">
            <a:avLst/>
          </a:prstGeom>
          <a:noFill/>
          <a:ln w="6350" cap="flat" cmpd="sng" algn="ctr">
            <a:solidFill>
              <a:srgbClr val="00B050"/>
            </a:solidFill>
            <a:prstDash val="solid"/>
          </a:ln>
          <a:effectLst/>
        </p:spPr>
      </p:cxnSp>
      <p:sp>
        <p:nvSpPr>
          <p:cNvPr id="19" name="标题 1"/>
          <p:cNvSpPr>
            <a:spLocks noGrp="1"/>
          </p:cNvSpPr>
          <p:nvPr>
            <p:ph type="title"/>
          </p:nvPr>
        </p:nvSpPr>
        <p:spPr>
          <a:xfrm>
            <a:off x="360000" y="108000"/>
            <a:ext cx="7200000" cy="576000"/>
          </a:xfrm>
        </p:spPr>
        <p:txBody>
          <a:bodyPr anchor="ctr"/>
          <a:lstStyle/>
          <a:p>
            <a:r>
              <a:rPr lang="zh-CN" altLang="en-US" dirty="0"/>
              <a:t>单击此处编辑母版标题</a:t>
            </a:r>
          </a:p>
        </p:txBody>
      </p:sp>
      <p:sp>
        <p:nvSpPr>
          <p:cNvPr id="20" name="文本占位符 7"/>
          <p:cNvSpPr>
            <a:spLocks noGrp="1"/>
          </p:cNvSpPr>
          <p:nvPr>
            <p:ph type="body" sz="quarter" idx="13" hasCustomPrompt="1"/>
          </p:nvPr>
        </p:nvSpPr>
        <p:spPr>
          <a:xfrm>
            <a:off x="7596000" y="216000"/>
            <a:ext cx="3780000" cy="468000"/>
          </a:xfrm>
        </p:spPr>
        <p:txBody>
          <a:bodyPr anchor="ctr">
            <a:noAutofit/>
          </a:bodyPr>
          <a:lstStyle>
            <a:lvl1pPr marL="72000" indent="0" algn="r">
              <a:buNone/>
              <a:defRPr sz="2400" b="0">
                <a:latin typeface="+mj-ea"/>
                <a:ea typeface="+mj-ea"/>
              </a:defRPr>
            </a:lvl1pPr>
            <a:lvl5pPr marL="1371600" indent="0">
              <a:buNone/>
              <a:defRPr/>
            </a:lvl5pPr>
          </a:lstStyle>
          <a:p>
            <a:pPr lvl="0"/>
            <a:r>
              <a:rPr lang="zh-CN" altLang="en-US" dirty="0"/>
              <a:t>母版副标题</a:t>
            </a:r>
          </a:p>
        </p:txBody>
      </p:sp>
      <p:sp>
        <p:nvSpPr>
          <p:cNvPr id="22" name="文本占位符 8"/>
          <p:cNvSpPr>
            <a:spLocks noGrp="1"/>
          </p:cNvSpPr>
          <p:nvPr>
            <p:ph type="body" sz="quarter" idx="15" hasCustomPrompt="1"/>
          </p:nvPr>
        </p:nvSpPr>
        <p:spPr>
          <a:xfrm>
            <a:off x="360000" y="828000"/>
            <a:ext cx="5652000" cy="5580000"/>
          </a:xfrm>
          <a:ln>
            <a:solidFill>
              <a:schemeClr val="bg1">
                <a:lumMod val="75000"/>
              </a:schemeClr>
            </a:solidFill>
            <a:prstDash val="sysDot"/>
          </a:ln>
        </p:spPr>
        <p:txBody>
          <a:bodyPr anchor="ctr">
            <a:noAutofit/>
          </a:bodyPr>
          <a:lstStyle>
            <a:lvl1pPr marL="72000" indent="0" defTabSz="270000">
              <a:lnSpc>
                <a:spcPct val="100000"/>
              </a:lnSpc>
              <a:spcBef>
                <a:spcPts val="0"/>
              </a:spcBef>
              <a:buNone/>
              <a:tabLst>
                <a:tab pos="270000" algn="l"/>
                <a:tab pos="540000" algn="l"/>
                <a:tab pos="810000" algn="l"/>
                <a:tab pos="1080000" algn="l"/>
                <a:tab pos="1350000" algn="l"/>
              </a:tabLst>
              <a:defRPr sz="2000" baseline="0">
                <a:solidFill>
                  <a:srgbClr val="7030A0"/>
                </a:solidFill>
              </a:defRPr>
            </a:lvl1pPr>
          </a:lstStyle>
          <a:p>
            <a:pPr lvl="0"/>
            <a:r>
              <a:rPr lang="zh-CN" altLang="en-US" dirty="0"/>
              <a:t>单击此处编辑程序代码。</a:t>
            </a:r>
          </a:p>
        </p:txBody>
      </p:sp>
      <p:sp>
        <p:nvSpPr>
          <p:cNvPr id="23" name="文本占位符 8"/>
          <p:cNvSpPr>
            <a:spLocks noGrp="1"/>
          </p:cNvSpPr>
          <p:nvPr>
            <p:ph type="body" sz="quarter" idx="16" hasCustomPrompt="1"/>
          </p:nvPr>
        </p:nvSpPr>
        <p:spPr>
          <a:xfrm>
            <a:off x="6192000" y="828000"/>
            <a:ext cx="5652000" cy="5580000"/>
          </a:xfrm>
          <a:ln>
            <a:solidFill>
              <a:schemeClr val="bg1">
                <a:lumMod val="75000"/>
              </a:schemeClr>
            </a:solidFill>
            <a:prstDash val="sysDot"/>
          </a:ln>
        </p:spPr>
        <p:txBody>
          <a:bodyPr anchor="ctr">
            <a:noAutofit/>
          </a:bodyPr>
          <a:lstStyle>
            <a:lvl1pPr marL="72000" indent="0" defTabSz="270000">
              <a:lnSpc>
                <a:spcPct val="100000"/>
              </a:lnSpc>
              <a:spcBef>
                <a:spcPts val="0"/>
              </a:spcBef>
              <a:buNone/>
              <a:tabLst>
                <a:tab pos="270000" algn="l"/>
                <a:tab pos="540000" algn="l"/>
                <a:tab pos="810000" algn="l"/>
                <a:tab pos="1080000" algn="l"/>
                <a:tab pos="1350000" algn="l"/>
              </a:tabLst>
              <a:defRPr sz="2000" baseline="0">
                <a:solidFill>
                  <a:srgbClr val="7030A0"/>
                </a:solidFill>
              </a:defRPr>
            </a:lvl1pPr>
          </a:lstStyle>
          <a:p>
            <a:pPr lvl="0"/>
            <a:r>
              <a:rPr lang="zh-CN" altLang="en-US" dirty="0"/>
              <a:t>单击此处编辑程序代码。</a:t>
            </a:r>
          </a:p>
        </p:txBody>
      </p:sp>
    </p:spTree>
    <p:extLst>
      <p:ext uri="{BB962C8B-B14F-4D97-AF65-F5344CB8AC3E}">
        <p14:creationId xmlns:p14="http://schemas.microsoft.com/office/powerpoint/2010/main" val="283566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图片_右侧说明">
    <p:spTree>
      <p:nvGrpSpPr>
        <p:cNvPr id="1" name=""/>
        <p:cNvGrpSpPr/>
        <p:nvPr/>
      </p:nvGrpSpPr>
      <p:grpSpPr>
        <a:xfrm>
          <a:off x="0" y="0"/>
          <a:ext cx="0" cy="0"/>
          <a:chOff x="0" y="0"/>
          <a:chExt cx="0" cy="0"/>
        </a:xfrm>
      </p:grpSpPr>
      <p:sp>
        <p:nvSpPr>
          <p:cNvPr id="2" name="标题 1"/>
          <p:cNvSpPr>
            <a:spLocks noGrp="1"/>
          </p:cNvSpPr>
          <p:nvPr>
            <p:ph type="title"/>
          </p:nvPr>
        </p:nvSpPr>
        <p:spPr>
          <a:xfrm>
            <a:off x="576000" y="261000"/>
            <a:ext cx="4320000"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5183717" y="1341003"/>
            <a:ext cx="6432283"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576000" y="1904747"/>
            <a:ext cx="4320000" cy="4307536"/>
          </a:xfrm>
        </p:spPr>
        <p:txBody>
          <a:bodyPr>
            <a:normAutofit/>
          </a:bodyPr>
          <a:lstStyle>
            <a:lvl1pPr marL="0" indent="0">
              <a:buNone/>
              <a:defRPr sz="21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dirty="0"/>
              <a:t>单击此处编辑母版文本样式</a:t>
            </a:r>
          </a:p>
        </p:txBody>
      </p:sp>
      <p:sp>
        <p:nvSpPr>
          <p:cNvPr id="8" name="日期占位符 3"/>
          <p:cNvSpPr>
            <a:spLocks noGrp="1"/>
          </p:cNvSpPr>
          <p:nvPr>
            <p:ph type="dt" sz="half" idx="10"/>
          </p:nvPr>
        </p:nvSpPr>
        <p:spPr>
          <a:xfrm>
            <a:off x="360000" y="6552000"/>
            <a:ext cx="2880000" cy="288000"/>
          </a:xfrm>
        </p:spPr>
        <p:txBody>
          <a:bodyPr/>
          <a:lstStyle/>
          <a:p>
            <a:fld id="{4EC777C3-573D-4745-9875-18EFFAFAEB1A}" type="datetime1">
              <a:rPr lang="zh-CN" altLang="en-US" smtClean="0"/>
              <a:t>2017/2/22</a:t>
            </a:fld>
            <a:endParaRPr lang="zh-CN" altLang="en-US"/>
          </a:p>
        </p:txBody>
      </p:sp>
      <p:sp>
        <p:nvSpPr>
          <p:cNvPr id="9" name="页脚占位符 4"/>
          <p:cNvSpPr>
            <a:spLocks noGrp="1"/>
          </p:cNvSpPr>
          <p:nvPr>
            <p:ph type="ftr" sz="quarter" idx="11"/>
          </p:nvPr>
        </p:nvSpPr>
        <p:spPr>
          <a:xfrm>
            <a:off x="3696001" y="6552000"/>
            <a:ext cx="4800000" cy="288000"/>
          </a:xfrm>
        </p:spPr>
        <p:txBody>
          <a:bodyPr/>
          <a:lstStyle/>
          <a:p>
            <a:endParaRPr lang="zh-CN" altLang="en-US"/>
          </a:p>
        </p:txBody>
      </p:sp>
      <p:sp>
        <p:nvSpPr>
          <p:cNvPr id="10" name="灯片编号占位符 5"/>
          <p:cNvSpPr>
            <a:spLocks noGrp="1"/>
          </p:cNvSpPr>
          <p:nvPr>
            <p:ph type="sldNum" sz="quarter" idx="12"/>
          </p:nvPr>
        </p:nvSpPr>
        <p:spPr>
          <a:xfrm>
            <a:off x="8964000" y="6552000"/>
            <a:ext cx="2880000" cy="288000"/>
          </a:xfrm>
        </p:spPr>
        <p:txBody>
          <a:bodyPr/>
          <a:lstStyle/>
          <a:p>
            <a:fld id="{23A9FC25-C178-4B64-B4A3-047F6237B0E3}" type="slidenum">
              <a:rPr lang="zh-CN" altLang="en-US" smtClean="0"/>
              <a:t>‹#›</a:t>
            </a:fld>
            <a:endParaRPr lang="zh-CN" altLang="en-US"/>
          </a:p>
        </p:txBody>
      </p:sp>
      <p:cxnSp>
        <p:nvCxnSpPr>
          <p:cNvPr id="11" name="直接连接符 10"/>
          <p:cNvCxnSpPr/>
          <p:nvPr userDrawn="1"/>
        </p:nvCxnSpPr>
        <p:spPr>
          <a:xfrm>
            <a:off x="0" y="6506111"/>
            <a:ext cx="12192000" cy="0"/>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cxnSp>
        <p:nvCxnSpPr>
          <p:cNvPr id="12" name="直接连接符 11"/>
          <p:cNvCxnSpPr/>
          <p:nvPr userDrawn="1"/>
        </p:nvCxnSpPr>
        <p:spPr>
          <a:xfrm>
            <a:off x="576001" y="1861200"/>
            <a:ext cx="4320000" cy="0"/>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pic>
        <p:nvPicPr>
          <p:cNvPr id="13" name="图片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000" y="108000"/>
            <a:ext cx="648000" cy="648000"/>
          </a:xfrm>
          <a:prstGeom prst="rect">
            <a:avLst/>
          </a:prstGeom>
        </p:spPr>
      </p:pic>
    </p:spTree>
    <p:extLst>
      <p:ext uri="{BB962C8B-B14F-4D97-AF65-F5344CB8AC3E}">
        <p14:creationId xmlns:p14="http://schemas.microsoft.com/office/powerpoint/2010/main" val="31875639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lvl1pPr>
              <a:defRPr>
                <a:solidFill>
                  <a:srgbClr val="00708E"/>
                </a:solidFill>
              </a:defRPr>
            </a:lvl1pPr>
            <a:lvl2pPr>
              <a:buClr>
                <a:srgbClr val="00607A"/>
              </a:buClr>
              <a:defRPr>
                <a:solidFill>
                  <a:srgbClr val="00708E"/>
                </a:solidFill>
                <a:latin typeface="+mn-ea"/>
                <a:ea typeface="+mn-ea"/>
              </a:defRPr>
            </a:lvl2pPr>
            <a:lvl3pPr>
              <a:buClr>
                <a:srgbClr val="00607A"/>
              </a:buClr>
              <a:defRPr>
                <a:solidFill>
                  <a:srgbClr val="00708E"/>
                </a:solidFill>
                <a:latin typeface="+mn-ea"/>
                <a:ea typeface="+mn-ea"/>
              </a:defRPr>
            </a:lvl3pPr>
            <a:lvl4pPr>
              <a:defRPr>
                <a:solidFill>
                  <a:srgbClr val="00708E"/>
                </a:solidFill>
                <a:latin typeface="+mn-ea"/>
                <a:ea typeface="+mn-ea"/>
              </a:defRPr>
            </a:lvl4pPr>
            <a:lvl5pPr>
              <a:defRPr>
                <a:solidFill>
                  <a:srgbClr val="00708E"/>
                </a:solidFill>
                <a:latin typeface="+mn-ea"/>
                <a:ea typeface="+mn-ea"/>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灯片编号占位符 4"/>
          <p:cNvSpPr>
            <a:spLocks noGrp="1"/>
          </p:cNvSpPr>
          <p:nvPr>
            <p:ph type="sldNum" sz="quarter" idx="11"/>
          </p:nvPr>
        </p:nvSpPr>
        <p:spPr/>
        <p:txBody>
          <a:bodyPr/>
          <a:lstStyle>
            <a:lvl1pPr>
              <a:defRPr/>
            </a:lvl1p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116699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内容和标题">
    <p:spTree>
      <p:nvGrpSpPr>
        <p:cNvPr id="1" name=""/>
        <p:cNvGrpSpPr/>
        <p:nvPr/>
      </p:nvGrpSpPr>
      <p:grpSpPr>
        <a:xfrm>
          <a:off x="0" y="0"/>
          <a:ext cx="0" cy="0"/>
          <a:chOff x="0" y="0"/>
          <a:chExt cx="0" cy="0"/>
        </a:xfrm>
      </p:grpSpPr>
      <p:sp>
        <p:nvSpPr>
          <p:cNvPr id="2" name="标题 1"/>
          <p:cNvSpPr>
            <a:spLocks noGrp="1"/>
          </p:cNvSpPr>
          <p:nvPr>
            <p:ph type="title"/>
          </p:nvPr>
        </p:nvSpPr>
        <p:spPr>
          <a:xfrm>
            <a:off x="360000" y="108000"/>
            <a:ext cx="7200000" cy="576000"/>
          </a:xfrm>
        </p:spPr>
        <p:txBody>
          <a:bodyPr anchor="ctr"/>
          <a:lstStyle/>
          <a:p>
            <a:r>
              <a:rPr lang="zh-CN" altLang="en-US" dirty="0"/>
              <a:t>单击此处编辑母版标题</a:t>
            </a:r>
          </a:p>
        </p:txBody>
      </p:sp>
      <p:sp>
        <p:nvSpPr>
          <p:cNvPr id="3" name="内容占位符 2"/>
          <p:cNvSpPr>
            <a:spLocks noGrp="1"/>
          </p:cNvSpPr>
          <p:nvPr>
            <p:ph idx="1"/>
          </p:nvPr>
        </p:nvSpPr>
        <p:spPr>
          <a:xfrm>
            <a:off x="360000" y="828000"/>
            <a:ext cx="11484000" cy="5580000"/>
          </a:xfrm>
        </p:spPr>
        <p:txBody>
          <a:bodyPr anchor="ctr"/>
          <a:lstStyle>
            <a:lvl1pPr marL="189000" indent="-189000" algn="just">
              <a:buClr>
                <a:srgbClr val="00A249"/>
              </a:buClr>
              <a:buSzPct val="80000"/>
              <a:buFont typeface="Wingdings" panose="05000000000000000000" pitchFamily="2" charset="2"/>
              <a:buChar char="l"/>
              <a:defRPr/>
            </a:lvl1pPr>
            <a:lvl2pPr marL="378000" indent="-189000" algn="just">
              <a:buClr>
                <a:srgbClr val="00A249"/>
              </a:buClr>
              <a:buFont typeface="Arial" panose="020B0604020202020204" pitchFamily="34" charset="0"/>
              <a:buChar char="•"/>
              <a:defRPr sz="1800"/>
            </a:lvl2pPr>
            <a:lvl3pPr marL="567000" indent="-189000" algn="just">
              <a:buClr>
                <a:srgbClr val="00A249"/>
              </a:buClr>
              <a:buFont typeface="Times New Roman" panose="02020603050405020304" pitchFamily="18" charset="0"/>
              <a:buChar char="‒"/>
              <a:defRPr sz="1500"/>
            </a:lvl3pPr>
            <a:lvl4pPr marL="756000" algn="just">
              <a:defRPr sz="1350"/>
            </a:lvl4pPr>
            <a:lvl5pPr marL="945000" algn="just">
              <a:defRPr sz="12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360000" y="6552000"/>
            <a:ext cx="2880000" cy="288000"/>
          </a:xfrm>
        </p:spPr>
        <p:txBody>
          <a:bodyPr/>
          <a:lstStyle/>
          <a:p>
            <a:fld id="{5B0201DB-B906-4E83-ACC5-3456184A40B9}" type="datetime1">
              <a:rPr lang="zh-CN" altLang="en-US" smtClean="0"/>
              <a:t>2017/2/22</a:t>
            </a:fld>
            <a:endParaRPr lang="zh-CN" altLang="en-US"/>
          </a:p>
        </p:txBody>
      </p:sp>
      <p:sp>
        <p:nvSpPr>
          <p:cNvPr id="5" name="页脚占位符 4"/>
          <p:cNvSpPr>
            <a:spLocks noGrp="1"/>
          </p:cNvSpPr>
          <p:nvPr>
            <p:ph type="ftr" sz="quarter" idx="11"/>
          </p:nvPr>
        </p:nvSpPr>
        <p:spPr>
          <a:xfrm>
            <a:off x="3696000" y="6552000"/>
            <a:ext cx="4800000" cy="288000"/>
          </a:xfrm>
        </p:spPr>
        <p:txBody>
          <a:bodyPr/>
          <a:lstStyle/>
          <a:p>
            <a:endParaRPr lang="zh-CN" altLang="en-US" dirty="0"/>
          </a:p>
        </p:txBody>
      </p:sp>
      <p:sp>
        <p:nvSpPr>
          <p:cNvPr id="6" name="灯片编号占位符 5"/>
          <p:cNvSpPr>
            <a:spLocks noGrp="1"/>
          </p:cNvSpPr>
          <p:nvPr>
            <p:ph type="sldNum" sz="quarter" idx="12"/>
          </p:nvPr>
        </p:nvSpPr>
        <p:spPr>
          <a:xfrm>
            <a:off x="8964000" y="6552000"/>
            <a:ext cx="2880000" cy="288000"/>
          </a:xfrm>
        </p:spPr>
        <p:txBody>
          <a:bodyPr/>
          <a:lstStyle/>
          <a:p>
            <a:fld id="{23A9FC25-C178-4B64-B4A3-047F6237B0E3}" type="slidenum">
              <a:rPr lang="zh-CN" altLang="en-US" smtClean="0"/>
              <a:t>‹#›</a:t>
            </a:fld>
            <a:endParaRPr lang="zh-CN" altLang="en-US"/>
          </a:p>
        </p:txBody>
      </p:sp>
      <p:cxnSp>
        <p:nvCxnSpPr>
          <p:cNvPr id="10" name="直接连接符 9"/>
          <p:cNvCxnSpPr/>
          <p:nvPr userDrawn="1"/>
        </p:nvCxnSpPr>
        <p:spPr>
          <a:xfrm>
            <a:off x="0" y="720000"/>
            <a:ext cx="11412000" cy="0"/>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pic>
        <p:nvPicPr>
          <p:cNvPr id="11" name="图片 10"/>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a:xfrm>
            <a:off x="11376000" y="108000"/>
            <a:ext cx="648000" cy="648000"/>
          </a:xfrm>
          <a:prstGeom prst="rect">
            <a:avLst/>
          </a:prstGeom>
        </p:spPr>
      </p:pic>
      <p:cxnSp>
        <p:nvCxnSpPr>
          <p:cNvPr id="12" name="直接连接符 11"/>
          <p:cNvCxnSpPr/>
          <p:nvPr userDrawn="1"/>
        </p:nvCxnSpPr>
        <p:spPr>
          <a:xfrm>
            <a:off x="0" y="6506111"/>
            <a:ext cx="12192000" cy="0"/>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sp>
        <p:nvSpPr>
          <p:cNvPr id="8" name="文本占位符 7"/>
          <p:cNvSpPr>
            <a:spLocks noGrp="1"/>
          </p:cNvSpPr>
          <p:nvPr>
            <p:ph type="body" sz="quarter" idx="13" hasCustomPrompt="1"/>
          </p:nvPr>
        </p:nvSpPr>
        <p:spPr>
          <a:xfrm>
            <a:off x="7596000" y="216000"/>
            <a:ext cx="3780000" cy="468000"/>
          </a:xfrm>
        </p:spPr>
        <p:txBody>
          <a:bodyPr anchor="ctr">
            <a:noAutofit/>
          </a:bodyPr>
          <a:lstStyle>
            <a:lvl1pPr algn="r">
              <a:defRPr sz="2400" b="0">
                <a:latin typeface="+mj-ea"/>
                <a:ea typeface="+mj-ea"/>
              </a:defRPr>
            </a:lvl1pPr>
            <a:lvl5pPr marL="1371600" indent="0">
              <a:buNone/>
              <a:defRPr/>
            </a:lvl5pPr>
          </a:lstStyle>
          <a:p>
            <a:pPr lvl="0"/>
            <a:r>
              <a:rPr lang="zh-CN" altLang="en-US" dirty="0"/>
              <a:t>母版副标题</a:t>
            </a:r>
          </a:p>
        </p:txBody>
      </p:sp>
    </p:spTree>
    <p:extLst>
      <p:ext uri="{BB962C8B-B14F-4D97-AF65-F5344CB8AC3E}">
        <p14:creationId xmlns:p14="http://schemas.microsoft.com/office/powerpoint/2010/main" val="2378956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_两栏_1">
    <p:spTree>
      <p:nvGrpSpPr>
        <p:cNvPr id="1" name=""/>
        <p:cNvGrpSpPr/>
        <p:nvPr/>
      </p:nvGrpSpPr>
      <p:grpSpPr>
        <a:xfrm>
          <a:off x="0" y="0"/>
          <a:ext cx="0" cy="0"/>
          <a:chOff x="0" y="0"/>
          <a:chExt cx="0" cy="0"/>
        </a:xfrm>
      </p:grpSpPr>
      <p:sp>
        <p:nvSpPr>
          <p:cNvPr id="2" name="标题 1"/>
          <p:cNvSpPr>
            <a:spLocks noGrp="1"/>
          </p:cNvSpPr>
          <p:nvPr>
            <p:ph type="title"/>
          </p:nvPr>
        </p:nvSpPr>
        <p:spPr>
          <a:xfrm>
            <a:off x="360000" y="108000"/>
            <a:ext cx="7200000" cy="576000"/>
          </a:xfrm>
        </p:spPr>
        <p:txBody>
          <a:bodyPr/>
          <a:lstStyle/>
          <a:p>
            <a:r>
              <a:rPr lang="zh-CN" altLang="en-US" dirty="0"/>
              <a:t>单击此处编辑母版标题</a:t>
            </a:r>
          </a:p>
        </p:txBody>
      </p:sp>
      <p:cxnSp>
        <p:nvCxnSpPr>
          <p:cNvPr id="8" name="直接连接符 7"/>
          <p:cNvCxnSpPr/>
          <p:nvPr userDrawn="1"/>
        </p:nvCxnSpPr>
        <p:spPr>
          <a:xfrm>
            <a:off x="0" y="720000"/>
            <a:ext cx="11412000" cy="0"/>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pic>
        <p:nvPicPr>
          <p:cNvPr id="9" name="图片 8"/>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a:xfrm>
            <a:off x="11376000" y="108000"/>
            <a:ext cx="648000" cy="648000"/>
          </a:xfrm>
          <a:prstGeom prst="rect">
            <a:avLst/>
          </a:prstGeom>
        </p:spPr>
      </p:pic>
      <p:sp>
        <p:nvSpPr>
          <p:cNvPr id="10" name="日期占位符 3"/>
          <p:cNvSpPr>
            <a:spLocks noGrp="1"/>
          </p:cNvSpPr>
          <p:nvPr>
            <p:ph type="dt" sz="half" idx="10"/>
          </p:nvPr>
        </p:nvSpPr>
        <p:spPr>
          <a:xfrm>
            <a:off x="360000" y="6552000"/>
            <a:ext cx="2880000" cy="288000"/>
          </a:xfrm>
        </p:spPr>
        <p:txBody>
          <a:bodyPr/>
          <a:lstStyle/>
          <a:p>
            <a:fld id="{D47FB74F-8722-48F6-B03B-31F0F442C91F}" type="datetime1">
              <a:rPr lang="zh-CN" altLang="en-US" smtClean="0"/>
              <a:t>2017/2/22</a:t>
            </a:fld>
            <a:endParaRPr lang="zh-CN" altLang="en-US"/>
          </a:p>
        </p:txBody>
      </p:sp>
      <p:sp>
        <p:nvSpPr>
          <p:cNvPr id="11" name="页脚占位符 4"/>
          <p:cNvSpPr>
            <a:spLocks noGrp="1"/>
          </p:cNvSpPr>
          <p:nvPr>
            <p:ph type="ftr" sz="quarter" idx="11"/>
          </p:nvPr>
        </p:nvSpPr>
        <p:spPr>
          <a:xfrm>
            <a:off x="3696001" y="6552000"/>
            <a:ext cx="4800000" cy="288000"/>
          </a:xfrm>
        </p:spPr>
        <p:txBody>
          <a:bodyPr/>
          <a:lstStyle/>
          <a:p>
            <a:endParaRPr lang="zh-CN" altLang="en-US" dirty="0"/>
          </a:p>
        </p:txBody>
      </p:sp>
      <p:sp>
        <p:nvSpPr>
          <p:cNvPr id="12" name="灯片编号占位符 5"/>
          <p:cNvSpPr>
            <a:spLocks noGrp="1"/>
          </p:cNvSpPr>
          <p:nvPr>
            <p:ph type="sldNum" sz="quarter" idx="12"/>
          </p:nvPr>
        </p:nvSpPr>
        <p:spPr>
          <a:xfrm>
            <a:off x="8964000" y="6552000"/>
            <a:ext cx="2880000" cy="288000"/>
          </a:xfrm>
        </p:spPr>
        <p:txBody>
          <a:bodyPr/>
          <a:lstStyle/>
          <a:p>
            <a:fld id="{23A9FC25-C178-4B64-B4A3-047F6237B0E3}" type="slidenum">
              <a:rPr lang="zh-CN" altLang="en-US" smtClean="0"/>
              <a:pPr/>
              <a:t>‹#›</a:t>
            </a:fld>
            <a:r>
              <a:rPr lang="zh-CN" altLang="en-US" dirty="0"/>
              <a:t> </a:t>
            </a:r>
          </a:p>
        </p:txBody>
      </p:sp>
      <p:cxnSp>
        <p:nvCxnSpPr>
          <p:cNvPr id="13" name="直接连接符 12"/>
          <p:cNvCxnSpPr/>
          <p:nvPr userDrawn="1"/>
        </p:nvCxnSpPr>
        <p:spPr>
          <a:xfrm>
            <a:off x="0" y="6506111"/>
            <a:ext cx="12192000" cy="0"/>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cxnSp>
        <p:nvCxnSpPr>
          <p:cNvPr id="14" name="直接连接符 13"/>
          <p:cNvCxnSpPr/>
          <p:nvPr userDrawn="1"/>
        </p:nvCxnSpPr>
        <p:spPr>
          <a:xfrm>
            <a:off x="6096000" y="828000"/>
            <a:ext cx="0" cy="5616000"/>
          </a:xfrm>
          <a:prstGeom prst="line">
            <a:avLst/>
          </a:prstGeom>
          <a:noFill/>
          <a:ln w="6350" cap="flat" cmpd="sng" algn="ctr">
            <a:solidFill>
              <a:srgbClr val="00B050"/>
            </a:solidFill>
            <a:prstDash val="solid"/>
          </a:ln>
          <a:effectLst/>
        </p:spPr>
      </p:cxnSp>
      <p:sp>
        <p:nvSpPr>
          <p:cNvPr id="15" name="文本占位符 7"/>
          <p:cNvSpPr>
            <a:spLocks noGrp="1"/>
          </p:cNvSpPr>
          <p:nvPr>
            <p:ph type="body" sz="quarter" idx="13" hasCustomPrompt="1"/>
          </p:nvPr>
        </p:nvSpPr>
        <p:spPr>
          <a:xfrm>
            <a:off x="7596000" y="216000"/>
            <a:ext cx="3780000" cy="468000"/>
          </a:xfrm>
        </p:spPr>
        <p:txBody>
          <a:bodyPr anchor="ctr">
            <a:noAutofit/>
          </a:bodyPr>
          <a:lstStyle>
            <a:lvl1pPr marL="72000" indent="0" algn="r">
              <a:buNone/>
              <a:defRPr sz="2400" b="0">
                <a:latin typeface="+mj-ea"/>
                <a:ea typeface="+mj-ea"/>
              </a:defRPr>
            </a:lvl1pPr>
            <a:lvl5pPr marL="1371600" indent="0">
              <a:buNone/>
              <a:defRPr/>
            </a:lvl5pPr>
          </a:lstStyle>
          <a:p>
            <a:pPr lvl="0"/>
            <a:r>
              <a:rPr lang="zh-CN" altLang="en-US" dirty="0"/>
              <a:t>母版副标题</a:t>
            </a:r>
          </a:p>
        </p:txBody>
      </p:sp>
      <p:sp>
        <p:nvSpPr>
          <p:cNvPr id="16" name="内容占位符 2"/>
          <p:cNvSpPr>
            <a:spLocks noGrp="1"/>
          </p:cNvSpPr>
          <p:nvPr>
            <p:ph idx="14"/>
          </p:nvPr>
        </p:nvSpPr>
        <p:spPr>
          <a:xfrm>
            <a:off x="360000" y="828000"/>
            <a:ext cx="5652000" cy="5580000"/>
          </a:xfrm>
        </p:spPr>
        <p:txBody>
          <a:bodyPr anchor="ctr"/>
          <a:lstStyle>
            <a:lvl1pPr marL="189000" indent="-189000" algn="just">
              <a:buClr>
                <a:srgbClr val="00A249"/>
              </a:buClr>
              <a:buSzPct val="80000"/>
              <a:buFont typeface="Wingdings" panose="05000000000000000000" pitchFamily="2" charset="2"/>
              <a:buChar char="l"/>
              <a:defRPr/>
            </a:lvl1pPr>
            <a:lvl2pPr marL="378000" indent="-189000" algn="just">
              <a:buClr>
                <a:srgbClr val="00A249"/>
              </a:buClr>
              <a:buFont typeface="Arial" panose="020B0604020202020204" pitchFamily="34" charset="0"/>
              <a:buChar char="•"/>
              <a:defRPr sz="2400"/>
            </a:lvl2pPr>
            <a:lvl3pPr marL="567000" indent="-189000" algn="just">
              <a:buClr>
                <a:srgbClr val="00A249"/>
              </a:buClr>
              <a:buFont typeface="Times New Roman" panose="02020603050405020304" pitchFamily="18" charset="0"/>
              <a:buChar char="‒"/>
              <a:defRPr sz="2000"/>
            </a:lvl3pPr>
            <a:lvl4pPr marL="756000" algn="just">
              <a:defRPr sz="1800"/>
            </a:lvl4pPr>
            <a:lvl5pPr marL="945000" algn="just">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7" name="内容占位符 2"/>
          <p:cNvSpPr>
            <a:spLocks noGrp="1"/>
          </p:cNvSpPr>
          <p:nvPr>
            <p:ph idx="15"/>
          </p:nvPr>
        </p:nvSpPr>
        <p:spPr>
          <a:xfrm>
            <a:off x="6192000" y="828000"/>
            <a:ext cx="5652000" cy="5580000"/>
          </a:xfrm>
        </p:spPr>
        <p:txBody>
          <a:bodyPr anchor="ctr"/>
          <a:lstStyle>
            <a:lvl1pPr marL="189000" indent="-189000" algn="just">
              <a:buClr>
                <a:srgbClr val="00A249"/>
              </a:buClr>
              <a:buSzPct val="80000"/>
              <a:buFont typeface="Wingdings" panose="05000000000000000000" pitchFamily="2" charset="2"/>
              <a:buChar char="l"/>
              <a:defRPr/>
            </a:lvl1pPr>
            <a:lvl2pPr marL="378000" indent="-189000" algn="just">
              <a:buClr>
                <a:srgbClr val="00A249"/>
              </a:buClr>
              <a:buFont typeface="Arial" panose="020B0604020202020204" pitchFamily="34" charset="0"/>
              <a:buChar char="•"/>
              <a:defRPr sz="2400"/>
            </a:lvl2pPr>
            <a:lvl3pPr marL="567000" indent="-189000" algn="just">
              <a:buClr>
                <a:srgbClr val="00A249"/>
              </a:buClr>
              <a:buFont typeface="Times New Roman" panose="02020603050405020304" pitchFamily="18" charset="0"/>
              <a:buChar char="‒"/>
              <a:defRPr sz="2000"/>
            </a:lvl3pPr>
            <a:lvl4pPr marL="756000" algn="just">
              <a:defRPr sz="1800"/>
            </a:lvl4pPr>
            <a:lvl5pPr marL="945000" algn="just">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710964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内容_两栏_2">
    <p:spTree>
      <p:nvGrpSpPr>
        <p:cNvPr id="1" name=""/>
        <p:cNvGrpSpPr/>
        <p:nvPr/>
      </p:nvGrpSpPr>
      <p:grpSpPr>
        <a:xfrm>
          <a:off x="0" y="0"/>
          <a:ext cx="0" cy="0"/>
          <a:chOff x="0" y="0"/>
          <a:chExt cx="0" cy="0"/>
        </a:xfrm>
      </p:grpSpPr>
      <p:sp>
        <p:nvSpPr>
          <p:cNvPr id="10" name="日期占位符 3"/>
          <p:cNvSpPr>
            <a:spLocks noGrp="1"/>
          </p:cNvSpPr>
          <p:nvPr>
            <p:ph type="dt" sz="half" idx="10"/>
          </p:nvPr>
        </p:nvSpPr>
        <p:spPr>
          <a:xfrm>
            <a:off x="360000" y="6552000"/>
            <a:ext cx="2880000" cy="288000"/>
          </a:xfrm>
        </p:spPr>
        <p:txBody>
          <a:bodyPr/>
          <a:lstStyle/>
          <a:p>
            <a:fld id="{6DDA4063-3EC3-4D35-9282-96ED10551BB8}" type="datetime1">
              <a:rPr lang="zh-CN" altLang="en-US" smtClean="0"/>
              <a:t>2017/2/22</a:t>
            </a:fld>
            <a:endParaRPr lang="zh-CN" altLang="en-US"/>
          </a:p>
        </p:txBody>
      </p:sp>
      <p:sp>
        <p:nvSpPr>
          <p:cNvPr id="11" name="页脚占位符 4"/>
          <p:cNvSpPr>
            <a:spLocks noGrp="1"/>
          </p:cNvSpPr>
          <p:nvPr>
            <p:ph type="ftr" sz="quarter" idx="11"/>
          </p:nvPr>
        </p:nvSpPr>
        <p:spPr>
          <a:xfrm>
            <a:off x="3696001" y="6552000"/>
            <a:ext cx="4800000" cy="288000"/>
          </a:xfrm>
        </p:spPr>
        <p:txBody>
          <a:bodyPr/>
          <a:lstStyle/>
          <a:p>
            <a:endParaRPr lang="zh-CN" altLang="en-US" dirty="0"/>
          </a:p>
        </p:txBody>
      </p:sp>
      <p:sp>
        <p:nvSpPr>
          <p:cNvPr id="12" name="灯片编号占位符 5"/>
          <p:cNvSpPr>
            <a:spLocks noGrp="1"/>
          </p:cNvSpPr>
          <p:nvPr>
            <p:ph type="sldNum" sz="quarter" idx="12"/>
          </p:nvPr>
        </p:nvSpPr>
        <p:spPr>
          <a:xfrm>
            <a:off x="8964000" y="6552000"/>
            <a:ext cx="2880000" cy="288000"/>
          </a:xfrm>
        </p:spPr>
        <p:txBody>
          <a:bodyPr/>
          <a:lstStyle/>
          <a:p>
            <a:fld id="{23A9FC25-C178-4B64-B4A3-047F6237B0E3}" type="slidenum">
              <a:rPr lang="zh-CN" altLang="en-US" smtClean="0"/>
              <a:t>‹#›</a:t>
            </a:fld>
            <a:endParaRPr lang="zh-CN" altLang="en-US"/>
          </a:p>
        </p:txBody>
      </p:sp>
      <p:cxnSp>
        <p:nvCxnSpPr>
          <p:cNvPr id="13" name="直接连接符 12"/>
          <p:cNvCxnSpPr/>
          <p:nvPr userDrawn="1"/>
        </p:nvCxnSpPr>
        <p:spPr>
          <a:xfrm>
            <a:off x="0" y="6506111"/>
            <a:ext cx="12192000" cy="0"/>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cxnSp>
        <p:nvCxnSpPr>
          <p:cNvPr id="14" name="直接连接符 13"/>
          <p:cNvCxnSpPr/>
          <p:nvPr userDrawn="1"/>
        </p:nvCxnSpPr>
        <p:spPr>
          <a:xfrm>
            <a:off x="6096000" y="189000"/>
            <a:ext cx="0" cy="6228000"/>
          </a:xfrm>
          <a:prstGeom prst="line">
            <a:avLst/>
          </a:prstGeom>
          <a:noFill/>
          <a:ln w="6350" cap="flat" cmpd="sng" algn="ctr">
            <a:solidFill>
              <a:srgbClr val="00B050"/>
            </a:solidFill>
            <a:prstDash val="solid"/>
          </a:ln>
          <a:effectLst/>
        </p:spPr>
      </p:cxnSp>
      <p:sp>
        <p:nvSpPr>
          <p:cNvPr id="9" name="内容占位符 2"/>
          <p:cNvSpPr>
            <a:spLocks noGrp="1"/>
          </p:cNvSpPr>
          <p:nvPr>
            <p:ph idx="14"/>
          </p:nvPr>
        </p:nvSpPr>
        <p:spPr>
          <a:xfrm>
            <a:off x="360000" y="360000"/>
            <a:ext cx="5652000" cy="6048000"/>
          </a:xfrm>
        </p:spPr>
        <p:txBody>
          <a:bodyPr anchor="ctr"/>
          <a:lstStyle>
            <a:lvl1pPr marL="189000" indent="-189000" algn="just">
              <a:buClr>
                <a:srgbClr val="00A249"/>
              </a:buClr>
              <a:buSzPct val="80000"/>
              <a:buFont typeface="Wingdings" panose="05000000000000000000" pitchFamily="2" charset="2"/>
              <a:buChar char="l"/>
              <a:defRPr/>
            </a:lvl1pPr>
            <a:lvl2pPr marL="378000" indent="-189000" algn="just">
              <a:buClr>
                <a:srgbClr val="00A249"/>
              </a:buClr>
              <a:buFont typeface="Arial" panose="020B0604020202020204" pitchFamily="34" charset="0"/>
              <a:buChar char="•"/>
              <a:defRPr sz="2400"/>
            </a:lvl2pPr>
            <a:lvl3pPr marL="567000" indent="-189000" algn="just">
              <a:buClr>
                <a:srgbClr val="00A249"/>
              </a:buClr>
              <a:buFont typeface="Times New Roman" panose="02020603050405020304" pitchFamily="18" charset="0"/>
              <a:buChar char="‒"/>
              <a:defRPr sz="2000"/>
            </a:lvl3pPr>
            <a:lvl4pPr marL="756000" algn="just">
              <a:defRPr sz="1800"/>
            </a:lvl4pPr>
            <a:lvl5pPr marL="945000" algn="just">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5" name="内容占位符 2"/>
          <p:cNvSpPr>
            <a:spLocks noGrp="1"/>
          </p:cNvSpPr>
          <p:nvPr>
            <p:ph idx="15"/>
          </p:nvPr>
        </p:nvSpPr>
        <p:spPr>
          <a:xfrm>
            <a:off x="6192000" y="359999"/>
            <a:ext cx="5652000" cy="6048000"/>
          </a:xfrm>
        </p:spPr>
        <p:txBody>
          <a:bodyPr anchor="ctr"/>
          <a:lstStyle>
            <a:lvl1pPr marL="189000" indent="-189000" algn="just">
              <a:buClr>
                <a:srgbClr val="00A249"/>
              </a:buClr>
              <a:buSzPct val="80000"/>
              <a:buFont typeface="Wingdings" panose="05000000000000000000" pitchFamily="2" charset="2"/>
              <a:buChar char="l"/>
              <a:defRPr/>
            </a:lvl1pPr>
            <a:lvl2pPr marL="378000" indent="-189000" algn="just">
              <a:buClr>
                <a:srgbClr val="00A249"/>
              </a:buClr>
              <a:buFont typeface="Arial" panose="020B0604020202020204" pitchFamily="34" charset="0"/>
              <a:buChar char="•"/>
              <a:defRPr sz="2400"/>
            </a:lvl2pPr>
            <a:lvl3pPr marL="567000" indent="-189000" algn="just">
              <a:buClr>
                <a:srgbClr val="00A249"/>
              </a:buClr>
              <a:buFont typeface="Times New Roman" panose="02020603050405020304" pitchFamily="18" charset="0"/>
              <a:buChar char="‒"/>
              <a:defRPr sz="2000"/>
            </a:lvl3pPr>
            <a:lvl4pPr marL="756000" algn="just">
              <a:defRPr sz="1800"/>
            </a:lvl4pPr>
            <a:lvl5pPr marL="945000" algn="just">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258948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_两栏比较">
    <p:spTree>
      <p:nvGrpSpPr>
        <p:cNvPr id="1" name=""/>
        <p:cNvGrpSpPr/>
        <p:nvPr/>
      </p:nvGrpSpPr>
      <p:grpSpPr>
        <a:xfrm>
          <a:off x="0" y="0"/>
          <a:ext cx="0" cy="0"/>
          <a:chOff x="0" y="0"/>
          <a:chExt cx="0" cy="0"/>
        </a:xfrm>
      </p:grpSpPr>
      <p:cxnSp>
        <p:nvCxnSpPr>
          <p:cNvPr id="8" name="直接连接符 7"/>
          <p:cNvCxnSpPr/>
          <p:nvPr userDrawn="1"/>
        </p:nvCxnSpPr>
        <p:spPr>
          <a:xfrm>
            <a:off x="0" y="720000"/>
            <a:ext cx="11412000" cy="0"/>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pic>
        <p:nvPicPr>
          <p:cNvPr id="9" name="图片 8"/>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a:xfrm>
            <a:off x="11376000" y="108000"/>
            <a:ext cx="648000" cy="648000"/>
          </a:xfrm>
          <a:prstGeom prst="rect">
            <a:avLst/>
          </a:prstGeom>
        </p:spPr>
      </p:pic>
      <p:sp>
        <p:nvSpPr>
          <p:cNvPr id="10" name="日期占位符 3"/>
          <p:cNvSpPr>
            <a:spLocks noGrp="1"/>
          </p:cNvSpPr>
          <p:nvPr>
            <p:ph type="dt" sz="half" idx="10"/>
          </p:nvPr>
        </p:nvSpPr>
        <p:spPr>
          <a:xfrm>
            <a:off x="360000" y="6552000"/>
            <a:ext cx="2880000" cy="288000"/>
          </a:xfrm>
        </p:spPr>
        <p:txBody>
          <a:bodyPr/>
          <a:lstStyle/>
          <a:p>
            <a:fld id="{B31F1218-B87B-4209-826E-7BE790B63160}" type="datetime1">
              <a:rPr lang="zh-CN" altLang="en-US" smtClean="0"/>
              <a:t>2017/2/22</a:t>
            </a:fld>
            <a:endParaRPr lang="zh-CN" altLang="en-US"/>
          </a:p>
        </p:txBody>
      </p:sp>
      <p:sp>
        <p:nvSpPr>
          <p:cNvPr id="11" name="页脚占位符 4"/>
          <p:cNvSpPr>
            <a:spLocks noGrp="1"/>
          </p:cNvSpPr>
          <p:nvPr>
            <p:ph type="ftr" sz="quarter" idx="11"/>
          </p:nvPr>
        </p:nvSpPr>
        <p:spPr>
          <a:xfrm>
            <a:off x="3696001" y="6552000"/>
            <a:ext cx="4800000" cy="288000"/>
          </a:xfrm>
        </p:spPr>
        <p:txBody>
          <a:bodyPr/>
          <a:lstStyle/>
          <a:p>
            <a:endParaRPr lang="zh-CN" altLang="en-US" dirty="0"/>
          </a:p>
        </p:txBody>
      </p:sp>
      <p:sp>
        <p:nvSpPr>
          <p:cNvPr id="12" name="灯片编号占位符 5"/>
          <p:cNvSpPr>
            <a:spLocks noGrp="1"/>
          </p:cNvSpPr>
          <p:nvPr>
            <p:ph type="sldNum" sz="quarter" idx="12"/>
          </p:nvPr>
        </p:nvSpPr>
        <p:spPr>
          <a:xfrm>
            <a:off x="8964000" y="6552000"/>
            <a:ext cx="2880000" cy="288000"/>
          </a:xfrm>
        </p:spPr>
        <p:txBody>
          <a:bodyPr/>
          <a:lstStyle/>
          <a:p>
            <a:fld id="{23A9FC25-C178-4B64-B4A3-047F6237B0E3}" type="slidenum">
              <a:rPr lang="zh-CN" altLang="en-US" smtClean="0"/>
              <a:t>‹#›</a:t>
            </a:fld>
            <a:endParaRPr lang="zh-CN" altLang="en-US"/>
          </a:p>
        </p:txBody>
      </p:sp>
      <p:cxnSp>
        <p:nvCxnSpPr>
          <p:cNvPr id="13" name="直接连接符 12"/>
          <p:cNvCxnSpPr/>
          <p:nvPr userDrawn="1"/>
        </p:nvCxnSpPr>
        <p:spPr>
          <a:xfrm>
            <a:off x="0" y="6506111"/>
            <a:ext cx="12192000" cy="0"/>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cxnSp>
        <p:nvCxnSpPr>
          <p:cNvPr id="14" name="直接连接符 13"/>
          <p:cNvCxnSpPr/>
          <p:nvPr userDrawn="1"/>
        </p:nvCxnSpPr>
        <p:spPr>
          <a:xfrm>
            <a:off x="6096000" y="828000"/>
            <a:ext cx="0" cy="5616000"/>
          </a:xfrm>
          <a:prstGeom prst="line">
            <a:avLst/>
          </a:prstGeom>
          <a:noFill/>
          <a:ln w="6350" cap="flat" cmpd="sng" algn="ctr">
            <a:solidFill>
              <a:srgbClr val="00B050"/>
            </a:solidFill>
            <a:prstDash val="solid"/>
          </a:ln>
          <a:effectLst/>
        </p:spPr>
      </p:cxnSp>
      <p:sp>
        <p:nvSpPr>
          <p:cNvPr id="15" name="文本占位符 2"/>
          <p:cNvSpPr>
            <a:spLocks noGrp="1"/>
          </p:cNvSpPr>
          <p:nvPr>
            <p:ph type="body" idx="1"/>
          </p:nvPr>
        </p:nvSpPr>
        <p:spPr>
          <a:xfrm>
            <a:off x="360000" y="828000"/>
            <a:ext cx="5652000" cy="972000"/>
          </a:xfrm>
        </p:spPr>
        <p:txBody>
          <a:bodyPr anchor="b">
            <a:noAutofit/>
          </a:bodyPr>
          <a:lstStyle>
            <a:lvl1pPr marL="0" indent="0">
              <a:buNone/>
              <a:defRPr sz="21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单击此处编辑母版文本样式</a:t>
            </a:r>
          </a:p>
        </p:txBody>
      </p:sp>
      <p:sp>
        <p:nvSpPr>
          <p:cNvPr id="16" name="内容占位符 3"/>
          <p:cNvSpPr>
            <a:spLocks noGrp="1"/>
          </p:cNvSpPr>
          <p:nvPr>
            <p:ph sz="half" idx="2"/>
          </p:nvPr>
        </p:nvSpPr>
        <p:spPr>
          <a:xfrm>
            <a:off x="360000" y="1908000"/>
            <a:ext cx="5652000" cy="44640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7" name="文本占位符 4"/>
          <p:cNvSpPr>
            <a:spLocks noGrp="1"/>
          </p:cNvSpPr>
          <p:nvPr>
            <p:ph type="body" sz="quarter" idx="3"/>
          </p:nvPr>
        </p:nvSpPr>
        <p:spPr>
          <a:xfrm>
            <a:off x="6192000" y="828000"/>
            <a:ext cx="5652000" cy="972000"/>
          </a:xfrm>
        </p:spPr>
        <p:txBody>
          <a:bodyPr anchor="b">
            <a:noAutofit/>
          </a:bodyPr>
          <a:lstStyle>
            <a:lvl1pPr marL="0" indent="0">
              <a:buNone/>
              <a:defRPr sz="21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18" name="内容占位符 5"/>
          <p:cNvSpPr>
            <a:spLocks noGrp="1"/>
          </p:cNvSpPr>
          <p:nvPr>
            <p:ph sz="quarter" idx="4"/>
          </p:nvPr>
        </p:nvSpPr>
        <p:spPr>
          <a:xfrm>
            <a:off x="6192000" y="1908000"/>
            <a:ext cx="5652000" cy="45000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9" name="标题 1"/>
          <p:cNvSpPr>
            <a:spLocks noGrp="1"/>
          </p:cNvSpPr>
          <p:nvPr>
            <p:ph type="title"/>
          </p:nvPr>
        </p:nvSpPr>
        <p:spPr>
          <a:xfrm>
            <a:off x="360000" y="108000"/>
            <a:ext cx="7200000" cy="576000"/>
          </a:xfrm>
        </p:spPr>
        <p:txBody>
          <a:bodyPr anchor="ctr"/>
          <a:lstStyle/>
          <a:p>
            <a:r>
              <a:rPr lang="zh-CN" altLang="en-US" dirty="0"/>
              <a:t>单击此处编辑母版标题</a:t>
            </a:r>
          </a:p>
        </p:txBody>
      </p:sp>
      <p:sp>
        <p:nvSpPr>
          <p:cNvPr id="20" name="文本占位符 7"/>
          <p:cNvSpPr>
            <a:spLocks noGrp="1"/>
          </p:cNvSpPr>
          <p:nvPr>
            <p:ph type="body" sz="quarter" idx="13" hasCustomPrompt="1"/>
          </p:nvPr>
        </p:nvSpPr>
        <p:spPr>
          <a:xfrm>
            <a:off x="7596000" y="216000"/>
            <a:ext cx="3780000" cy="468000"/>
          </a:xfrm>
        </p:spPr>
        <p:txBody>
          <a:bodyPr anchor="ctr">
            <a:noAutofit/>
          </a:bodyPr>
          <a:lstStyle>
            <a:lvl1pPr marL="72000" indent="0" algn="r">
              <a:buNone/>
              <a:defRPr sz="2400" b="0">
                <a:latin typeface="+mj-ea"/>
                <a:ea typeface="+mj-ea"/>
              </a:defRPr>
            </a:lvl1pPr>
            <a:lvl5pPr marL="1371600" indent="0">
              <a:buNone/>
              <a:defRPr/>
            </a:lvl5pPr>
          </a:lstStyle>
          <a:p>
            <a:pPr lvl="0"/>
            <a:r>
              <a:rPr lang="zh-CN" altLang="en-US" dirty="0"/>
              <a:t>母版副标题</a:t>
            </a:r>
          </a:p>
        </p:txBody>
      </p:sp>
    </p:spTree>
    <p:extLst>
      <p:ext uri="{BB962C8B-B14F-4D97-AF65-F5344CB8AC3E}">
        <p14:creationId xmlns:p14="http://schemas.microsoft.com/office/powerpoint/2010/main" val="2680213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_上下部分">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360000" y="6552000"/>
            <a:ext cx="2880000" cy="288000"/>
          </a:xfrm>
        </p:spPr>
        <p:txBody>
          <a:bodyPr/>
          <a:lstStyle/>
          <a:p>
            <a:fld id="{54BA6129-69E0-4B90-A97D-34CF799D0B17}" type="datetime1">
              <a:rPr lang="zh-CN" altLang="en-US" smtClean="0"/>
              <a:t>2017/2/22</a:t>
            </a:fld>
            <a:endParaRPr lang="zh-CN" altLang="en-US"/>
          </a:p>
        </p:txBody>
      </p:sp>
      <p:sp>
        <p:nvSpPr>
          <p:cNvPr id="5" name="页脚占位符 4"/>
          <p:cNvSpPr>
            <a:spLocks noGrp="1"/>
          </p:cNvSpPr>
          <p:nvPr>
            <p:ph type="ftr" sz="quarter" idx="11"/>
          </p:nvPr>
        </p:nvSpPr>
        <p:spPr>
          <a:xfrm>
            <a:off x="3696001" y="6552000"/>
            <a:ext cx="4800000" cy="288000"/>
          </a:xfrm>
        </p:spPr>
        <p:txBody>
          <a:bodyPr/>
          <a:lstStyle/>
          <a:p>
            <a:endParaRPr lang="zh-CN" altLang="en-US"/>
          </a:p>
        </p:txBody>
      </p:sp>
      <p:sp>
        <p:nvSpPr>
          <p:cNvPr id="6" name="灯片编号占位符 5"/>
          <p:cNvSpPr>
            <a:spLocks noGrp="1"/>
          </p:cNvSpPr>
          <p:nvPr>
            <p:ph type="sldNum" sz="quarter" idx="12"/>
          </p:nvPr>
        </p:nvSpPr>
        <p:spPr>
          <a:xfrm>
            <a:off x="8964000" y="6552000"/>
            <a:ext cx="2880000" cy="288000"/>
          </a:xfrm>
        </p:spPr>
        <p:txBody>
          <a:bodyPr/>
          <a:lstStyle/>
          <a:p>
            <a:fld id="{23A9FC25-C178-4B64-B4A3-047F6237B0E3}" type="slidenum">
              <a:rPr lang="zh-CN" altLang="en-US" smtClean="0"/>
              <a:t>‹#›</a:t>
            </a:fld>
            <a:endParaRPr lang="zh-CN" altLang="en-US"/>
          </a:p>
        </p:txBody>
      </p:sp>
      <p:cxnSp>
        <p:nvCxnSpPr>
          <p:cNvPr id="10" name="直接连接符 9"/>
          <p:cNvCxnSpPr/>
          <p:nvPr userDrawn="1"/>
        </p:nvCxnSpPr>
        <p:spPr>
          <a:xfrm>
            <a:off x="0" y="720000"/>
            <a:ext cx="11412000" cy="0"/>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pic>
        <p:nvPicPr>
          <p:cNvPr id="11" name="图片 10"/>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a:xfrm>
            <a:off x="11376000" y="108000"/>
            <a:ext cx="648000" cy="648000"/>
          </a:xfrm>
          <a:prstGeom prst="rect">
            <a:avLst/>
          </a:prstGeom>
        </p:spPr>
      </p:pic>
      <p:cxnSp>
        <p:nvCxnSpPr>
          <p:cNvPr id="12" name="直接连接符 11"/>
          <p:cNvCxnSpPr/>
          <p:nvPr userDrawn="1"/>
        </p:nvCxnSpPr>
        <p:spPr>
          <a:xfrm>
            <a:off x="0" y="6506111"/>
            <a:ext cx="12192000" cy="0"/>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sp>
        <p:nvSpPr>
          <p:cNvPr id="13" name="内容占位符 2"/>
          <p:cNvSpPr>
            <a:spLocks noGrp="1"/>
          </p:cNvSpPr>
          <p:nvPr>
            <p:ph idx="14"/>
          </p:nvPr>
        </p:nvSpPr>
        <p:spPr>
          <a:xfrm>
            <a:off x="360000" y="828000"/>
            <a:ext cx="11484000" cy="972000"/>
          </a:xfrm>
        </p:spPr>
        <p:txBody>
          <a:bodyPr anchor="ctr"/>
          <a:lstStyle>
            <a:lvl1pPr marL="342900" indent="-189000" algn="just">
              <a:buClr>
                <a:srgbClr val="00A249"/>
              </a:buClr>
              <a:buSzPct val="80000"/>
              <a:buFont typeface="Wingdings" panose="05000000000000000000" pitchFamily="2" charset="2"/>
              <a:buChar char="l"/>
              <a:defRPr/>
            </a:lvl1pPr>
            <a:lvl2pPr marL="378000" indent="-189000" algn="just">
              <a:buClr>
                <a:srgbClr val="00A249"/>
              </a:buClr>
              <a:buFont typeface="Arial" panose="020B0604020202020204" pitchFamily="34" charset="0"/>
              <a:buChar char="•"/>
              <a:defRPr sz="1800"/>
            </a:lvl2pPr>
            <a:lvl3pPr marL="567000" indent="-189000" algn="just">
              <a:buClr>
                <a:srgbClr val="00A249"/>
              </a:buClr>
              <a:buFont typeface="Times New Roman" panose="02020603050405020304" pitchFamily="18" charset="0"/>
              <a:buChar char="‒"/>
              <a:defRPr sz="1500"/>
            </a:lvl3pPr>
            <a:lvl4pPr marL="756000" algn="just">
              <a:defRPr sz="1350"/>
            </a:lvl4pPr>
            <a:lvl5pPr marL="773550" indent="0" algn="just">
              <a:buNone/>
              <a:defRPr sz="1200"/>
            </a:lvl5pPr>
          </a:lstStyle>
          <a:p>
            <a:pPr lvl="0"/>
            <a:r>
              <a:rPr lang="zh-CN" altLang="en-US" dirty="0"/>
              <a:t>单击此处编辑母版文本样式</a:t>
            </a:r>
          </a:p>
          <a:p>
            <a:pPr lvl="1"/>
            <a:r>
              <a:rPr lang="zh-CN" altLang="en-US" dirty="0"/>
              <a:t>第二级</a:t>
            </a:r>
          </a:p>
        </p:txBody>
      </p:sp>
      <p:sp>
        <p:nvSpPr>
          <p:cNvPr id="7" name="内容占位符 6"/>
          <p:cNvSpPr>
            <a:spLocks noGrp="1"/>
          </p:cNvSpPr>
          <p:nvPr>
            <p:ph sz="quarter" idx="15"/>
          </p:nvPr>
        </p:nvSpPr>
        <p:spPr>
          <a:xfrm>
            <a:off x="360000" y="1908000"/>
            <a:ext cx="11484000" cy="45000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4" name="标题 1"/>
          <p:cNvSpPr>
            <a:spLocks noGrp="1"/>
          </p:cNvSpPr>
          <p:nvPr>
            <p:ph type="title"/>
          </p:nvPr>
        </p:nvSpPr>
        <p:spPr>
          <a:xfrm>
            <a:off x="360000" y="108000"/>
            <a:ext cx="7200000" cy="576000"/>
          </a:xfrm>
        </p:spPr>
        <p:txBody>
          <a:bodyPr anchor="ctr"/>
          <a:lstStyle/>
          <a:p>
            <a:r>
              <a:rPr lang="zh-CN" altLang="en-US" dirty="0"/>
              <a:t>单击此处编辑母版标题</a:t>
            </a:r>
          </a:p>
        </p:txBody>
      </p:sp>
      <p:sp>
        <p:nvSpPr>
          <p:cNvPr id="15" name="文本占位符 7"/>
          <p:cNvSpPr>
            <a:spLocks noGrp="1"/>
          </p:cNvSpPr>
          <p:nvPr>
            <p:ph type="body" sz="quarter" idx="13" hasCustomPrompt="1"/>
          </p:nvPr>
        </p:nvSpPr>
        <p:spPr>
          <a:xfrm>
            <a:off x="7596000" y="216000"/>
            <a:ext cx="3780000" cy="468000"/>
          </a:xfrm>
        </p:spPr>
        <p:txBody>
          <a:bodyPr anchor="ctr">
            <a:noAutofit/>
          </a:bodyPr>
          <a:lstStyle>
            <a:lvl1pPr marL="72000" indent="0" algn="r">
              <a:buNone/>
              <a:defRPr sz="2400" b="0">
                <a:latin typeface="+mj-ea"/>
                <a:ea typeface="+mj-ea"/>
              </a:defRPr>
            </a:lvl1pPr>
            <a:lvl5pPr marL="1371600" indent="0">
              <a:buNone/>
              <a:defRPr/>
            </a:lvl5pPr>
          </a:lstStyle>
          <a:p>
            <a:pPr lvl="0"/>
            <a:r>
              <a:rPr lang="zh-CN" altLang="en-US" dirty="0"/>
              <a:t>母版副标题</a:t>
            </a:r>
          </a:p>
        </p:txBody>
      </p:sp>
    </p:spTree>
    <p:extLst>
      <p:ext uri="{BB962C8B-B14F-4D97-AF65-F5344CB8AC3E}">
        <p14:creationId xmlns:p14="http://schemas.microsoft.com/office/powerpoint/2010/main" val="2824545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_上下部分_均分">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360000" y="6552000"/>
            <a:ext cx="2880000" cy="288000"/>
          </a:xfrm>
        </p:spPr>
        <p:txBody>
          <a:bodyPr/>
          <a:lstStyle/>
          <a:p>
            <a:fld id="{A303A75B-AA4D-40B8-8F56-C81C11BD06D6}" type="datetime1">
              <a:rPr lang="zh-CN" altLang="en-US" smtClean="0"/>
              <a:t>2017/2/22</a:t>
            </a:fld>
            <a:endParaRPr lang="zh-CN" altLang="en-US"/>
          </a:p>
        </p:txBody>
      </p:sp>
      <p:sp>
        <p:nvSpPr>
          <p:cNvPr id="5" name="页脚占位符 4"/>
          <p:cNvSpPr>
            <a:spLocks noGrp="1"/>
          </p:cNvSpPr>
          <p:nvPr>
            <p:ph type="ftr" sz="quarter" idx="11"/>
          </p:nvPr>
        </p:nvSpPr>
        <p:spPr>
          <a:xfrm>
            <a:off x="3696001" y="6552000"/>
            <a:ext cx="4800000" cy="288000"/>
          </a:xfrm>
        </p:spPr>
        <p:txBody>
          <a:bodyPr/>
          <a:lstStyle/>
          <a:p>
            <a:endParaRPr lang="zh-CN" altLang="en-US"/>
          </a:p>
        </p:txBody>
      </p:sp>
      <p:sp>
        <p:nvSpPr>
          <p:cNvPr id="6" name="灯片编号占位符 5"/>
          <p:cNvSpPr>
            <a:spLocks noGrp="1"/>
          </p:cNvSpPr>
          <p:nvPr>
            <p:ph type="sldNum" sz="quarter" idx="12"/>
          </p:nvPr>
        </p:nvSpPr>
        <p:spPr>
          <a:xfrm>
            <a:off x="8964000" y="6552000"/>
            <a:ext cx="2880000" cy="288000"/>
          </a:xfrm>
        </p:spPr>
        <p:txBody>
          <a:bodyPr/>
          <a:lstStyle/>
          <a:p>
            <a:fld id="{23A9FC25-C178-4B64-B4A3-047F6237B0E3}" type="slidenum">
              <a:rPr lang="zh-CN" altLang="en-US" smtClean="0"/>
              <a:t>‹#›</a:t>
            </a:fld>
            <a:endParaRPr lang="zh-CN" altLang="en-US"/>
          </a:p>
        </p:txBody>
      </p:sp>
      <p:cxnSp>
        <p:nvCxnSpPr>
          <p:cNvPr id="10" name="直接连接符 9"/>
          <p:cNvCxnSpPr/>
          <p:nvPr userDrawn="1"/>
        </p:nvCxnSpPr>
        <p:spPr>
          <a:xfrm>
            <a:off x="0" y="720000"/>
            <a:ext cx="11412000" cy="0"/>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pic>
        <p:nvPicPr>
          <p:cNvPr id="11" name="图片 10"/>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a:xfrm>
            <a:off x="11376000" y="108000"/>
            <a:ext cx="648000" cy="648000"/>
          </a:xfrm>
          <a:prstGeom prst="rect">
            <a:avLst/>
          </a:prstGeom>
        </p:spPr>
      </p:pic>
      <p:cxnSp>
        <p:nvCxnSpPr>
          <p:cNvPr id="12" name="直接连接符 11"/>
          <p:cNvCxnSpPr/>
          <p:nvPr userDrawn="1"/>
        </p:nvCxnSpPr>
        <p:spPr>
          <a:xfrm>
            <a:off x="0" y="6506111"/>
            <a:ext cx="12192000" cy="0"/>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sp>
        <p:nvSpPr>
          <p:cNvPr id="13" name="内容占位符 2"/>
          <p:cNvSpPr>
            <a:spLocks noGrp="1"/>
          </p:cNvSpPr>
          <p:nvPr>
            <p:ph idx="14"/>
          </p:nvPr>
        </p:nvSpPr>
        <p:spPr>
          <a:xfrm>
            <a:off x="360000" y="828000"/>
            <a:ext cx="11484000" cy="2772000"/>
          </a:xfrm>
        </p:spPr>
        <p:txBody>
          <a:bodyPr anchor="ctr"/>
          <a:lstStyle>
            <a:lvl1pPr marL="342900" indent="-189000" algn="just">
              <a:buClr>
                <a:srgbClr val="00A249"/>
              </a:buClr>
              <a:buSzPct val="80000"/>
              <a:buFont typeface="Wingdings" panose="05000000000000000000" pitchFamily="2" charset="2"/>
              <a:buChar char="l"/>
              <a:defRPr/>
            </a:lvl1pPr>
            <a:lvl2pPr marL="378000" indent="-189000" algn="just">
              <a:buClr>
                <a:srgbClr val="00A249"/>
              </a:buClr>
              <a:buFont typeface="Arial" panose="020B0604020202020204" pitchFamily="34" charset="0"/>
              <a:buChar char="•"/>
              <a:defRPr sz="2400"/>
            </a:lvl2pPr>
            <a:lvl3pPr marL="567000" indent="-189000" algn="just">
              <a:buClr>
                <a:srgbClr val="00A249"/>
              </a:buClr>
              <a:buFont typeface="Times New Roman" panose="02020603050405020304" pitchFamily="18" charset="0"/>
              <a:buChar char="‒"/>
              <a:defRPr sz="2000"/>
            </a:lvl3pPr>
            <a:lvl4pPr marL="756000" algn="just">
              <a:defRPr sz="1600"/>
            </a:lvl4pPr>
            <a:lvl5pPr marL="945000" algn="just">
              <a:defRPr sz="12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内容占位符 6"/>
          <p:cNvSpPr>
            <a:spLocks noGrp="1"/>
          </p:cNvSpPr>
          <p:nvPr>
            <p:ph sz="quarter" idx="15"/>
          </p:nvPr>
        </p:nvSpPr>
        <p:spPr>
          <a:xfrm>
            <a:off x="360000" y="3636000"/>
            <a:ext cx="11484000" cy="27720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4" name="标题 1"/>
          <p:cNvSpPr>
            <a:spLocks noGrp="1"/>
          </p:cNvSpPr>
          <p:nvPr>
            <p:ph type="title"/>
          </p:nvPr>
        </p:nvSpPr>
        <p:spPr>
          <a:xfrm>
            <a:off x="360000" y="108000"/>
            <a:ext cx="7200000" cy="576000"/>
          </a:xfrm>
        </p:spPr>
        <p:txBody>
          <a:bodyPr anchor="ctr"/>
          <a:lstStyle/>
          <a:p>
            <a:r>
              <a:rPr lang="zh-CN" altLang="en-US" dirty="0"/>
              <a:t>单击此处编辑母版标题</a:t>
            </a:r>
          </a:p>
        </p:txBody>
      </p:sp>
      <p:sp>
        <p:nvSpPr>
          <p:cNvPr id="15" name="文本占位符 7"/>
          <p:cNvSpPr>
            <a:spLocks noGrp="1"/>
          </p:cNvSpPr>
          <p:nvPr>
            <p:ph type="body" sz="quarter" idx="13" hasCustomPrompt="1"/>
          </p:nvPr>
        </p:nvSpPr>
        <p:spPr>
          <a:xfrm>
            <a:off x="7596000" y="216000"/>
            <a:ext cx="3780000" cy="468000"/>
          </a:xfrm>
        </p:spPr>
        <p:txBody>
          <a:bodyPr anchor="ctr">
            <a:noAutofit/>
          </a:bodyPr>
          <a:lstStyle>
            <a:lvl1pPr marL="72000" indent="0" algn="r">
              <a:buNone/>
              <a:defRPr sz="2400" b="0">
                <a:latin typeface="+mj-ea"/>
                <a:ea typeface="+mj-ea"/>
              </a:defRPr>
            </a:lvl1pPr>
            <a:lvl5pPr marL="1371600" indent="0">
              <a:buNone/>
              <a:defRPr/>
            </a:lvl5pPr>
          </a:lstStyle>
          <a:p>
            <a:pPr lvl="0"/>
            <a:r>
              <a:rPr lang="zh-CN" altLang="en-US" dirty="0"/>
              <a:t>母版副标题</a:t>
            </a:r>
          </a:p>
        </p:txBody>
      </p:sp>
    </p:spTree>
    <p:extLst>
      <p:ext uri="{BB962C8B-B14F-4D97-AF65-F5344CB8AC3E}">
        <p14:creationId xmlns:p14="http://schemas.microsoft.com/office/powerpoint/2010/main" val="1643466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_空白_1">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360000" y="6552000"/>
            <a:ext cx="2880000" cy="288000"/>
          </a:xfrm>
        </p:spPr>
        <p:txBody>
          <a:bodyPr/>
          <a:lstStyle/>
          <a:p>
            <a:fld id="{B206CD97-CA50-483F-BDEC-1B091CB37B00}" type="datetime1">
              <a:rPr lang="zh-CN" altLang="en-US" smtClean="0"/>
              <a:t>2017/2/22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a:xfrm>
            <a:off x="8964000" y="6552000"/>
            <a:ext cx="2880000" cy="288000"/>
          </a:xfrm>
        </p:spPr>
        <p:txBody>
          <a:bodyPr/>
          <a:lstStyle/>
          <a:p>
            <a:fld id="{23A9FC25-C178-4B64-B4A3-047F6237B0E3}" type="slidenum">
              <a:rPr lang="zh-CN" altLang="en-US" smtClean="0"/>
              <a:t>‹#›</a:t>
            </a:fld>
            <a:endParaRPr lang="zh-CN" altLang="en-US"/>
          </a:p>
        </p:txBody>
      </p:sp>
      <p:cxnSp>
        <p:nvCxnSpPr>
          <p:cNvPr id="8" name="直接连接符 7"/>
          <p:cNvCxnSpPr/>
          <p:nvPr userDrawn="1"/>
        </p:nvCxnSpPr>
        <p:spPr>
          <a:xfrm>
            <a:off x="0" y="6506111"/>
            <a:ext cx="12192000" cy="0"/>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3521387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_空白_2">
    <p:spTree>
      <p:nvGrpSpPr>
        <p:cNvPr id="1" name=""/>
        <p:cNvGrpSpPr/>
        <p:nvPr/>
      </p:nvGrpSpPr>
      <p:grpSpPr>
        <a:xfrm>
          <a:off x="0" y="0"/>
          <a:ext cx="0" cy="0"/>
          <a:chOff x="0" y="0"/>
          <a:chExt cx="0" cy="0"/>
        </a:xfrm>
      </p:grpSpPr>
      <p:cxnSp>
        <p:nvCxnSpPr>
          <p:cNvPr id="7" name="直接连接符 6"/>
          <p:cNvCxnSpPr/>
          <p:nvPr userDrawn="1"/>
        </p:nvCxnSpPr>
        <p:spPr>
          <a:xfrm>
            <a:off x="0" y="6506111"/>
            <a:ext cx="12192000" cy="0"/>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cxnSp>
        <p:nvCxnSpPr>
          <p:cNvPr id="8" name="直接连接符 7"/>
          <p:cNvCxnSpPr/>
          <p:nvPr userDrawn="1"/>
        </p:nvCxnSpPr>
        <p:spPr>
          <a:xfrm>
            <a:off x="0" y="333000"/>
            <a:ext cx="12192000" cy="0"/>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sp>
        <p:nvSpPr>
          <p:cNvPr id="6" name="日期占位符 3"/>
          <p:cNvSpPr>
            <a:spLocks noGrp="1"/>
          </p:cNvSpPr>
          <p:nvPr>
            <p:ph type="dt" sz="half" idx="10"/>
          </p:nvPr>
        </p:nvSpPr>
        <p:spPr>
          <a:xfrm>
            <a:off x="360000" y="6552000"/>
            <a:ext cx="2880000" cy="288000"/>
          </a:xfrm>
        </p:spPr>
        <p:txBody>
          <a:bodyPr/>
          <a:lstStyle/>
          <a:p>
            <a:fld id="{E3EF5F99-A957-4D1B-A7C3-1E3C4DEB2EE2}" type="datetime1">
              <a:rPr lang="zh-CN" altLang="en-US" smtClean="0"/>
              <a:t>2017/2/22</a:t>
            </a:fld>
            <a:endParaRPr lang="zh-CN" altLang="en-US"/>
          </a:p>
        </p:txBody>
      </p:sp>
      <p:sp>
        <p:nvSpPr>
          <p:cNvPr id="9" name="页脚占位符 4"/>
          <p:cNvSpPr>
            <a:spLocks noGrp="1"/>
          </p:cNvSpPr>
          <p:nvPr>
            <p:ph type="ftr" sz="quarter" idx="11"/>
          </p:nvPr>
        </p:nvSpPr>
        <p:spPr>
          <a:xfrm>
            <a:off x="3696001" y="6552000"/>
            <a:ext cx="4800000" cy="288000"/>
          </a:xfrm>
        </p:spPr>
        <p:txBody>
          <a:bodyPr/>
          <a:lstStyle/>
          <a:p>
            <a:endParaRPr lang="zh-CN" altLang="en-US" dirty="0"/>
          </a:p>
        </p:txBody>
      </p:sp>
      <p:sp>
        <p:nvSpPr>
          <p:cNvPr id="10" name="灯片编号占位符 5"/>
          <p:cNvSpPr>
            <a:spLocks noGrp="1"/>
          </p:cNvSpPr>
          <p:nvPr>
            <p:ph type="sldNum" sz="quarter" idx="12"/>
          </p:nvPr>
        </p:nvSpPr>
        <p:spPr>
          <a:xfrm>
            <a:off x="8964000" y="6552000"/>
            <a:ext cx="2880000" cy="288000"/>
          </a:xfrm>
        </p:spPr>
        <p:txBody>
          <a:bodyPr/>
          <a:lstStyle/>
          <a:p>
            <a:fld id="{23A9FC25-C178-4B64-B4A3-047F6237B0E3}" type="slidenum">
              <a:rPr lang="zh-CN" altLang="en-US" smtClean="0"/>
              <a:t>‹#›</a:t>
            </a:fld>
            <a:endParaRPr lang="zh-CN" altLang="en-US"/>
          </a:p>
        </p:txBody>
      </p:sp>
    </p:spTree>
    <p:extLst>
      <p:ext uri="{BB962C8B-B14F-4D97-AF65-F5344CB8AC3E}">
        <p14:creationId xmlns:p14="http://schemas.microsoft.com/office/powerpoint/2010/main" val="2650463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内容_空白_3">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360000" y="6552000"/>
            <a:ext cx="2880000" cy="288000"/>
          </a:xfrm>
        </p:spPr>
        <p:txBody>
          <a:bodyPr/>
          <a:lstStyle/>
          <a:p>
            <a:fld id="{1144CE41-A0DF-43A0-9B5D-1A440CFC1DDB}" type="datetime1">
              <a:rPr lang="zh-CN" altLang="en-US" smtClean="0"/>
              <a:t>2017/2/22</a:t>
            </a:fld>
            <a:endParaRPr lang="zh-CN" altLang="en-US"/>
          </a:p>
        </p:txBody>
      </p:sp>
      <p:sp>
        <p:nvSpPr>
          <p:cNvPr id="3" name="页脚占位符 2"/>
          <p:cNvSpPr>
            <a:spLocks noGrp="1"/>
          </p:cNvSpPr>
          <p:nvPr>
            <p:ph type="ftr" sz="quarter" idx="11"/>
          </p:nvPr>
        </p:nvSpPr>
        <p:spPr/>
        <p:txBody>
          <a:bodyPr/>
          <a:lstStyle/>
          <a:p>
            <a:endParaRPr lang="zh-CN" altLang="en-US" dirty="0"/>
          </a:p>
        </p:txBody>
      </p:sp>
      <p:sp>
        <p:nvSpPr>
          <p:cNvPr id="4" name="灯片编号占位符 3"/>
          <p:cNvSpPr>
            <a:spLocks noGrp="1"/>
          </p:cNvSpPr>
          <p:nvPr>
            <p:ph type="sldNum" sz="quarter" idx="12"/>
          </p:nvPr>
        </p:nvSpPr>
        <p:spPr>
          <a:xfrm>
            <a:off x="8964000" y="6552000"/>
            <a:ext cx="2880000" cy="288000"/>
          </a:xfrm>
        </p:spPr>
        <p:txBody>
          <a:bodyPr/>
          <a:lstStyle/>
          <a:p>
            <a:fld id="{23A9FC25-C178-4B64-B4A3-047F6237B0E3}" type="slidenum">
              <a:rPr lang="zh-CN" altLang="en-US" smtClean="0"/>
              <a:t>‹#›</a:t>
            </a:fld>
            <a:endParaRPr lang="zh-CN" altLang="en-US"/>
          </a:p>
        </p:txBody>
      </p:sp>
    </p:spTree>
    <p:extLst>
      <p:ext uri="{BB962C8B-B14F-4D97-AF65-F5344CB8AC3E}">
        <p14:creationId xmlns:p14="http://schemas.microsoft.com/office/powerpoint/2010/main" val="1292471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3">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360000" y="108000"/>
            <a:ext cx="7200000" cy="576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360000" y="828000"/>
            <a:ext cx="11484000" cy="5580000"/>
          </a:xfrm>
          <a:prstGeom prst="rect">
            <a:avLst/>
          </a:prstGeom>
        </p:spPr>
        <p:txBody>
          <a:bodyPr vert="horz" lIns="91440" tIns="45720" rIns="91440" bIns="45720" rtlCol="0">
            <a:no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360000" y="6552000"/>
            <a:ext cx="2880000" cy="288000"/>
          </a:xfrm>
          <a:prstGeom prst="rect">
            <a:avLst/>
          </a:prstGeom>
        </p:spPr>
        <p:txBody>
          <a:bodyPr vert="horz" lIns="91440" tIns="45720" rIns="91440" bIns="45720" rtlCol="0" anchor="ctr"/>
          <a:lstStyle>
            <a:lvl1pPr algn="l">
              <a:defRPr sz="900">
                <a:solidFill>
                  <a:schemeClr val="tx1">
                    <a:tint val="75000"/>
                  </a:schemeClr>
                </a:solidFill>
              </a:defRPr>
            </a:lvl1pPr>
          </a:lstStyle>
          <a:p>
            <a:fld id="{F7F5FC3F-D28B-4AB1-8CE8-1F72F63F45D1}" type="datetime1">
              <a:rPr lang="zh-CN" altLang="en-US" smtClean="0"/>
              <a:t>2017/2/22</a:t>
            </a:fld>
            <a:endParaRPr lang="zh-CN" altLang="en-US" dirty="0"/>
          </a:p>
        </p:txBody>
      </p:sp>
      <p:sp>
        <p:nvSpPr>
          <p:cNvPr id="5" name="页脚占位符 4"/>
          <p:cNvSpPr>
            <a:spLocks noGrp="1"/>
          </p:cNvSpPr>
          <p:nvPr>
            <p:ph type="ftr" sz="quarter" idx="3"/>
          </p:nvPr>
        </p:nvSpPr>
        <p:spPr>
          <a:xfrm>
            <a:off x="3696001" y="6552000"/>
            <a:ext cx="4800000" cy="288000"/>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964000" y="6552000"/>
            <a:ext cx="2880000" cy="288000"/>
          </a:xfrm>
          <a:prstGeom prst="rect">
            <a:avLst/>
          </a:prstGeom>
        </p:spPr>
        <p:txBody>
          <a:bodyPr vert="horz" lIns="91440" tIns="45720" rIns="91440" bIns="45720" rtlCol="0" anchor="ctr"/>
          <a:lstStyle>
            <a:lvl1pPr algn="r">
              <a:defRPr sz="900">
                <a:solidFill>
                  <a:schemeClr val="tx1">
                    <a:tint val="75000"/>
                  </a:schemeClr>
                </a:solidFill>
              </a:defRPr>
            </a:lvl1pPr>
          </a:lstStyle>
          <a:p>
            <a:fld id="{23A9FC25-C178-4B64-B4A3-047F6237B0E3}" type="slidenum">
              <a:rPr lang="zh-CN" altLang="en-US" smtClean="0"/>
              <a:t>‹#›</a:t>
            </a:fld>
            <a:endParaRPr lang="zh-CN" altLang="en-US"/>
          </a:p>
        </p:txBody>
      </p:sp>
    </p:spTree>
    <p:extLst>
      <p:ext uri="{BB962C8B-B14F-4D97-AF65-F5344CB8AC3E}">
        <p14:creationId xmlns:p14="http://schemas.microsoft.com/office/powerpoint/2010/main" val="2194134710"/>
      </p:ext>
    </p:extLst>
  </p:cSld>
  <p:clrMap bg1="lt1" tx1="dk1" bg2="lt2" tx2="dk2" accent1="accent1" accent2="accent2" accent3="accent3" accent4="accent4" accent5="accent5" accent6="accent6" hlink="hlink" folHlink="folHlink"/>
  <p:sldLayoutIdLst>
    <p:sldLayoutId id="2147483751" r:id="rId1"/>
    <p:sldLayoutId id="2147483705" r:id="rId2"/>
    <p:sldLayoutId id="2147483719" r:id="rId3"/>
    <p:sldLayoutId id="2147483720" r:id="rId4"/>
    <p:sldLayoutId id="2147483749" r:id="rId5"/>
    <p:sldLayoutId id="2147483750" r:id="rId6"/>
    <p:sldLayoutId id="2147483714" r:id="rId7"/>
    <p:sldLayoutId id="2147483753" r:id="rId8"/>
    <p:sldLayoutId id="2147483708" r:id="rId9"/>
    <p:sldLayoutId id="2147483704" r:id="rId10"/>
    <p:sldLayoutId id="2147483757" r:id="rId11"/>
    <p:sldLayoutId id="2147483713" r:id="rId12"/>
    <p:sldLayoutId id="2147483702" r:id="rId13"/>
    <p:sldLayoutId id="2147483748" r:id="rId14"/>
    <p:sldLayoutId id="2147483754" r:id="rId15"/>
    <p:sldLayoutId id="2147483710" r:id="rId16"/>
    <p:sldLayoutId id="2147483755" r:id="rId17"/>
    <p:sldLayoutId id="2147483756" r:id="rId18"/>
  </p:sldLayoutIdLst>
  <p:hf hdr="0" ftr="0" dt="0"/>
  <p:txStyles>
    <p:titleStyle>
      <a:lvl1pPr algn="l" defTabSz="685800" rtl="0" eaLnBrk="1" latinLnBrk="0" hangingPunct="1">
        <a:lnSpc>
          <a:spcPct val="100000"/>
        </a:lnSpc>
        <a:spcBef>
          <a:spcPct val="0"/>
        </a:spcBef>
        <a:buNone/>
        <a:defRPr sz="2700" kern="1200" baseline="0">
          <a:solidFill>
            <a:schemeClr val="tx1"/>
          </a:solidFill>
          <a:latin typeface="微软雅黑" panose="020B0503020204020204" pitchFamily="34" charset="-122"/>
          <a:ea typeface="微软雅黑" panose="020B0503020204020204" pitchFamily="34" charset="-122"/>
          <a:cs typeface="+mj-cs"/>
        </a:defRPr>
      </a:lvl1pPr>
    </p:titleStyle>
    <p:bodyStyle>
      <a:lvl1pPr marL="360000" indent="-288000" algn="l" defTabSz="685800" rtl="0" eaLnBrk="1" latinLnBrk="0" hangingPunct="1">
        <a:lnSpc>
          <a:spcPct val="125000"/>
        </a:lnSpc>
        <a:spcBef>
          <a:spcPts val="750"/>
        </a:spcBef>
        <a:buClr>
          <a:srgbClr val="00A249"/>
        </a:buClr>
        <a:buFont typeface="Wingdings" panose="05000000000000000000" pitchFamily="2" charset="2"/>
        <a:buChar char="l"/>
        <a:defRPr sz="2800" kern="1200" baseline="0">
          <a:solidFill>
            <a:schemeClr val="tx1"/>
          </a:solidFill>
          <a:latin typeface="Times New Roman" panose="02020603050405020304" pitchFamily="18" charset="0"/>
          <a:ea typeface="宋体" panose="02010600030101010101" pitchFamily="2" charset="-122"/>
          <a:cs typeface="+mn-cs"/>
        </a:defRPr>
      </a:lvl1pPr>
      <a:lvl2pPr marL="540000" indent="-216000" algn="l" defTabSz="685800" rtl="0" eaLnBrk="1" latinLnBrk="0" hangingPunct="1">
        <a:lnSpc>
          <a:spcPct val="125000"/>
        </a:lnSpc>
        <a:spcBef>
          <a:spcPts val="375"/>
        </a:spcBef>
        <a:buClr>
          <a:srgbClr val="00A249"/>
        </a:buClr>
        <a:buFont typeface="Times New Roman" panose="02020603050405020304" pitchFamily="18" charset="0"/>
        <a:buChar char="•"/>
        <a:defRPr sz="2400" kern="1200" baseline="0">
          <a:solidFill>
            <a:schemeClr val="tx1"/>
          </a:solidFill>
          <a:latin typeface="Times New Roman" panose="02020603050405020304" pitchFamily="18" charset="0"/>
          <a:ea typeface="宋体" panose="02010600030101010101" pitchFamily="2" charset="-122"/>
          <a:cs typeface="+mn-cs"/>
        </a:defRPr>
      </a:lvl2pPr>
      <a:lvl3pPr marL="720000" indent="-216000" algn="l" defTabSz="685800" rtl="0" eaLnBrk="1" latinLnBrk="0" hangingPunct="1">
        <a:lnSpc>
          <a:spcPct val="90000"/>
        </a:lnSpc>
        <a:spcBef>
          <a:spcPts val="375"/>
        </a:spcBef>
        <a:buClr>
          <a:srgbClr val="00A249"/>
        </a:buClr>
        <a:buFont typeface="Times New Roman" panose="02020603050405020304" pitchFamily="18" charset="0"/>
        <a:buChar char="‒"/>
        <a:defRPr sz="2000" kern="1200" baseline="0">
          <a:solidFill>
            <a:schemeClr val="tx1"/>
          </a:solidFill>
          <a:latin typeface="Times New Roman" panose="02020603050405020304" pitchFamily="18" charset="0"/>
          <a:ea typeface="宋体" panose="02010600030101010101" pitchFamily="2" charset="-122"/>
          <a:cs typeface="+mn-cs"/>
        </a:defRPr>
      </a:lvl3pPr>
      <a:lvl4pPr marL="900000" indent="-216000" algn="l" defTabSz="685800" rtl="0" eaLnBrk="1" latinLnBrk="0" hangingPunct="1">
        <a:lnSpc>
          <a:spcPct val="90000"/>
        </a:lnSpc>
        <a:spcBef>
          <a:spcPts val="375"/>
        </a:spcBef>
        <a:buClr>
          <a:srgbClr val="00A249"/>
        </a:buClr>
        <a:buFont typeface="Times New Roman" panose="02020603050405020304" pitchFamily="18" charset="0"/>
        <a:buChar char="‒"/>
        <a:defRPr sz="1800" kern="1200" baseline="0">
          <a:solidFill>
            <a:schemeClr val="tx1"/>
          </a:solidFill>
          <a:latin typeface="Times New Roman" panose="02020603050405020304" pitchFamily="18" charset="0"/>
          <a:ea typeface="宋体" panose="02010600030101010101" pitchFamily="2" charset="-122"/>
          <a:cs typeface="+mn-cs"/>
        </a:defRPr>
      </a:lvl4pPr>
      <a:lvl5pPr marL="1080000" indent="-216000" algn="l" defTabSz="685800" rtl="0" eaLnBrk="1" latinLnBrk="0" hangingPunct="1">
        <a:lnSpc>
          <a:spcPct val="90000"/>
        </a:lnSpc>
        <a:spcBef>
          <a:spcPts val="375"/>
        </a:spcBef>
        <a:buClr>
          <a:srgbClr val="00A249"/>
        </a:buClr>
        <a:buFont typeface="Times New Roman" panose="02020603050405020304" pitchFamily="18" charset="0"/>
        <a:buChar char="‒"/>
        <a:defRPr sz="1600" kern="1200" baseline="0">
          <a:solidFill>
            <a:schemeClr val="tx1"/>
          </a:solidFill>
          <a:latin typeface="Times New Roman" panose="02020603050405020304" pitchFamily="18" charset="0"/>
          <a:ea typeface="宋体" panose="02010600030101010101" pitchFamily="2"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1.xml"/><Relationship Id="rId4" Type="http://schemas.openxmlformats.org/officeDocument/2006/relationships/image" Target="../media/image25.jpg"/></Relationships>
</file>

<file path=ppt/slides/_rels/slide6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软件质量保证与测试</a:t>
            </a:r>
          </a:p>
        </p:txBody>
      </p:sp>
      <p:sp>
        <p:nvSpPr>
          <p:cNvPr id="3" name="副标题 2"/>
          <p:cNvSpPr>
            <a:spLocks noGrp="1"/>
          </p:cNvSpPr>
          <p:nvPr>
            <p:ph type="subTitle" idx="1"/>
          </p:nvPr>
        </p:nvSpPr>
        <p:spPr/>
        <p:txBody>
          <a:bodyPr/>
          <a:lstStyle/>
          <a:p>
            <a:r>
              <a:rPr lang="zh-CN" altLang="en-US" dirty="0"/>
              <a:t>概述</a:t>
            </a:r>
          </a:p>
        </p:txBody>
      </p:sp>
      <p:sp>
        <p:nvSpPr>
          <p:cNvPr id="5" name="文本占位符 4"/>
          <p:cNvSpPr>
            <a:spLocks noGrp="1"/>
          </p:cNvSpPr>
          <p:nvPr>
            <p:ph type="body" sz="quarter" idx="14"/>
          </p:nvPr>
        </p:nvSpPr>
        <p:spPr/>
        <p:txBody>
          <a:bodyPr/>
          <a:lstStyle/>
          <a:p>
            <a:r>
              <a:rPr lang="zh-CN" altLang="en-US" dirty="0"/>
              <a:t>李巍</a:t>
            </a:r>
          </a:p>
        </p:txBody>
      </p:sp>
      <p:sp>
        <p:nvSpPr>
          <p:cNvPr id="6" name="文本占位符 5"/>
          <p:cNvSpPr>
            <a:spLocks noGrp="1"/>
          </p:cNvSpPr>
          <p:nvPr>
            <p:ph type="body" sz="quarter" idx="15"/>
          </p:nvPr>
        </p:nvSpPr>
        <p:spPr/>
        <p:txBody>
          <a:bodyPr/>
          <a:lstStyle/>
          <a:p>
            <a:r>
              <a:rPr lang="zh-CN" altLang="en-US" dirty="0"/>
              <a:t>四川师范大学</a:t>
            </a:r>
            <a:endParaRPr lang="en-US" altLang="zh-CN" dirty="0"/>
          </a:p>
          <a:p>
            <a:r>
              <a:rPr lang="en-US" altLang="zh-CN" dirty="0"/>
              <a:t>liw@sicnu.edu.cn</a:t>
            </a:r>
            <a:endParaRPr lang="zh-CN" altLang="en-US" dirty="0"/>
          </a:p>
        </p:txBody>
      </p:sp>
      <p:pic>
        <p:nvPicPr>
          <p:cNvPr id="9" name="图片占位符 8"/>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2568" b="12568"/>
          <a:stretch>
            <a:fillRect/>
          </a:stretch>
        </p:blipFill>
        <p:spPr>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94328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idx="4294967295"/>
          </p:nvPr>
        </p:nvSpPr>
        <p:spPr>
          <a:xfrm>
            <a:off x="2063750" y="476251"/>
            <a:ext cx="7861300" cy="601663"/>
          </a:xfrm>
        </p:spPr>
        <p:txBody>
          <a:bodyPr/>
          <a:lstStyle/>
          <a:p>
            <a:pPr eaLnBrk="1" hangingPunct="1"/>
            <a:r>
              <a:rPr lang="en-US" altLang="zh-CN" b="1">
                <a:solidFill>
                  <a:srgbClr val="C00000"/>
                </a:solidFill>
              </a:rPr>
              <a:t>Intel</a:t>
            </a:r>
            <a:r>
              <a:rPr lang="zh-CN" altLang="en-US" b="1">
                <a:solidFill>
                  <a:srgbClr val="C00000"/>
                </a:solidFill>
              </a:rPr>
              <a:t>奔腾浮点除法</a:t>
            </a:r>
          </a:p>
        </p:txBody>
      </p:sp>
      <p:sp>
        <p:nvSpPr>
          <p:cNvPr id="16387" name="内容占位符 2"/>
          <p:cNvSpPr>
            <a:spLocks noGrp="1"/>
          </p:cNvSpPr>
          <p:nvPr>
            <p:ph idx="4294967295"/>
          </p:nvPr>
        </p:nvSpPr>
        <p:spPr>
          <a:xfrm>
            <a:off x="1881188" y="1643063"/>
            <a:ext cx="8501062" cy="4572000"/>
          </a:xfrm>
        </p:spPr>
        <p:txBody>
          <a:bodyPr/>
          <a:lstStyle/>
          <a:p>
            <a:pPr eaLnBrk="1" hangingPunct="1"/>
            <a:r>
              <a:rPr lang="en-US" altLang="zh-CN" sz="2400" b="1">
                <a:solidFill>
                  <a:srgbClr val="002060"/>
                </a:solidFill>
              </a:rPr>
              <a:t>1994</a:t>
            </a:r>
            <a:r>
              <a:rPr lang="zh-CN" altLang="en-US" sz="2400" b="1">
                <a:solidFill>
                  <a:srgbClr val="002060"/>
                </a:solidFill>
              </a:rPr>
              <a:t>年</a:t>
            </a:r>
            <a:endParaRPr lang="en-US" altLang="zh-CN" sz="2400" b="1">
              <a:solidFill>
                <a:srgbClr val="002060"/>
              </a:solidFill>
            </a:endParaRPr>
          </a:p>
          <a:p>
            <a:pPr eaLnBrk="1" hangingPunct="1"/>
            <a:r>
              <a:rPr lang="en-US" altLang="zh-CN" sz="2400" b="1">
                <a:sym typeface="Wingdings" panose="05000000000000000000" pitchFamily="2" charset="2"/>
              </a:rPr>
              <a:t>(4195835/3145727)*3145727-4195835</a:t>
            </a:r>
            <a:r>
              <a:rPr lang="zh-CN" altLang="en-US" sz="2400" b="1">
                <a:sym typeface="Wingdings" panose="05000000000000000000" pitchFamily="2" charset="2"/>
              </a:rPr>
              <a:t>算式的结果如果为</a:t>
            </a:r>
            <a:r>
              <a:rPr lang="en-US" altLang="zh-CN" sz="2400" b="1">
                <a:sym typeface="Wingdings" panose="05000000000000000000" pitchFamily="2" charset="2"/>
              </a:rPr>
              <a:t>0</a:t>
            </a:r>
            <a:r>
              <a:rPr lang="zh-CN" altLang="en-US" sz="2400" b="1">
                <a:sym typeface="Wingdings" panose="05000000000000000000" pitchFamily="2" charset="2"/>
              </a:rPr>
              <a:t>，则计算机没有问题；如果结果不为</a:t>
            </a:r>
            <a:r>
              <a:rPr lang="en-US" altLang="zh-CN" sz="2400" b="1">
                <a:sym typeface="Wingdings" panose="05000000000000000000" pitchFamily="2" charset="2"/>
              </a:rPr>
              <a:t>0</a:t>
            </a:r>
            <a:r>
              <a:rPr lang="zh-CN" altLang="en-US" sz="2400" b="1">
                <a:sym typeface="Wingdings" panose="05000000000000000000" pitchFamily="2" charset="2"/>
              </a:rPr>
              <a:t>，则使用的是带有浮点除法软件缺陷的老式</a:t>
            </a:r>
            <a:r>
              <a:rPr lang="en-US" altLang="zh-CN" sz="2400" b="1">
                <a:sym typeface="Wingdings" panose="05000000000000000000" pitchFamily="2" charset="2"/>
              </a:rPr>
              <a:t>Intel</a:t>
            </a:r>
            <a:r>
              <a:rPr lang="zh-CN" altLang="en-US" sz="2400" b="1">
                <a:sym typeface="Wingdings" panose="05000000000000000000" pitchFamily="2" charset="2"/>
              </a:rPr>
              <a:t>奔腾</a:t>
            </a:r>
            <a:r>
              <a:rPr lang="en-US" altLang="zh-CN" sz="2400" b="1">
                <a:sym typeface="Wingdings" panose="05000000000000000000" pitchFamily="2" charset="2"/>
              </a:rPr>
              <a:t>CPU</a:t>
            </a:r>
            <a:r>
              <a:rPr lang="zh-CN" altLang="en-US" sz="2400" b="1">
                <a:sym typeface="Wingdings" panose="05000000000000000000" pitchFamily="2" charset="2"/>
              </a:rPr>
              <a:t>，该软件缺陷被刻录在一个芯片中，并反复生产制造。</a:t>
            </a:r>
            <a:endParaRPr lang="en-US" altLang="zh-CN" sz="2400" b="1">
              <a:sym typeface="Wingdings" panose="05000000000000000000" pitchFamily="2" charset="2"/>
            </a:endParaRPr>
          </a:p>
          <a:p>
            <a:pPr eaLnBrk="1" hangingPunct="1"/>
            <a:r>
              <a:rPr lang="zh-CN" altLang="en-US" sz="2400" b="1">
                <a:sym typeface="Wingdings" panose="05000000000000000000" pitchFamily="2" charset="2"/>
              </a:rPr>
              <a:t>在发布芯片之前的内部测试已经发现了这个问题，不过因为只有在精度要求很高的计算中才导致错误，</a:t>
            </a:r>
            <a:r>
              <a:rPr lang="en-US" altLang="zh-CN" sz="2400" b="1">
                <a:sym typeface="Wingdings" panose="05000000000000000000" pitchFamily="2" charset="2"/>
              </a:rPr>
              <a:t>Intel</a:t>
            </a:r>
            <a:r>
              <a:rPr lang="zh-CN" altLang="en-US" sz="2400" b="1">
                <a:sym typeface="Wingdings" panose="05000000000000000000" pitchFamily="2" charset="2"/>
              </a:rPr>
              <a:t>管理层认为不严重，未修正</a:t>
            </a:r>
            <a:endParaRPr lang="en-US" altLang="zh-CN" sz="2400" b="1">
              <a:sym typeface="Wingdings" panose="05000000000000000000" pitchFamily="2" charset="2"/>
            </a:endParaRPr>
          </a:p>
          <a:p>
            <a:pPr eaLnBrk="1" hangingPunct="1"/>
            <a:r>
              <a:rPr lang="zh-CN" altLang="en-US" sz="2400" b="1">
                <a:solidFill>
                  <a:srgbClr val="002060"/>
                </a:solidFill>
                <a:sym typeface="Wingdings" panose="05000000000000000000" pitchFamily="2" charset="2"/>
              </a:rPr>
              <a:t>更换芯片的费用：</a:t>
            </a:r>
            <a:r>
              <a:rPr lang="en-US" altLang="zh-CN" sz="2400" b="1">
                <a:solidFill>
                  <a:srgbClr val="002060"/>
                </a:solidFill>
                <a:sym typeface="Wingdings" panose="05000000000000000000" pitchFamily="2" charset="2"/>
              </a:rPr>
              <a:t>4</a:t>
            </a:r>
            <a:r>
              <a:rPr lang="zh-CN" altLang="en-US" sz="2400" b="1">
                <a:solidFill>
                  <a:srgbClr val="002060"/>
                </a:solidFill>
                <a:sym typeface="Wingdings" panose="05000000000000000000" pitchFamily="2" charset="2"/>
              </a:rPr>
              <a:t>亿美元</a:t>
            </a:r>
          </a:p>
          <a:p>
            <a:pPr eaLnBrk="1" hangingPunct="1"/>
            <a:endParaRPr lang="zh-CN" altLang="en-US" sz="2400" b="1"/>
          </a:p>
        </p:txBody>
      </p:sp>
    </p:spTree>
    <p:extLst>
      <p:ext uri="{BB962C8B-B14F-4D97-AF65-F5344CB8AC3E}">
        <p14:creationId xmlns:p14="http://schemas.microsoft.com/office/powerpoint/2010/main" val="620853516"/>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idx="4294967295"/>
          </p:nvPr>
        </p:nvSpPr>
        <p:spPr>
          <a:xfrm>
            <a:off x="2063750" y="404813"/>
            <a:ext cx="7861300" cy="601662"/>
          </a:xfrm>
        </p:spPr>
        <p:txBody>
          <a:bodyPr/>
          <a:lstStyle/>
          <a:p>
            <a:pPr eaLnBrk="1" hangingPunct="1"/>
            <a:r>
              <a:rPr lang="zh-CN" altLang="en-US" b="1">
                <a:solidFill>
                  <a:srgbClr val="C00000"/>
                </a:solidFill>
                <a:sym typeface="Wingdings" panose="05000000000000000000" pitchFamily="2" charset="2"/>
              </a:rPr>
              <a:t>千年虫：约</a:t>
            </a:r>
            <a:r>
              <a:rPr lang="en-US" altLang="zh-CN" b="1">
                <a:solidFill>
                  <a:srgbClr val="C00000"/>
                </a:solidFill>
                <a:sym typeface="Wingdings" panose="05000000000000000000" pitchFamily="2" charset="2"/>
              </a:rPr>
              <a:t>1974</a:t>
            </a:r>
            <a:endParaRPr lang="zh-CN" altLang="en-US" b="1">
              <a:solidFill>
                <a:srgbClr val="C00000"/>
              </a:solidFill>
            </a:endParaRPr>
          </a:p>
        </p:txBody>
      </p:sp>
      <p:sp>
        <p:nvSpPr>
          <p:cNvPr id="17411" name="内容占位符 2"/>
          <p:cNvSpPr>
            <a:spLocks noGrp="1"/>
          </p:cNvSpPr>
          <p:nvPr>
            <p:ph idx="4294967295"/>
          </p:nvPr>
        </p:nvSpPr>
        <p:spPr>
          <a:xfrm>
            <a:off x="1666875" y="1412875"/>
            <a:ext cx="8572500" cy="4756150"/>
          </a:xfrm>
        </p:spPr>
        <p:txBody>
          <a:bodyPr/>
          <a:lstStyle/>
          <a:p>
            <a:pPr marL="469900" lvl="1" indent="-469900">
              <a:buFont typeface="Wingdings" panose="05000000000000000000" pitchFamily="2" charset="2"/>
              <a:buChar char="o"/>
            </a:pPr>
            <a:r>
              <a:rPr lang="zh-CN" altLang="en-US" sz="3200" b="1">
                <a:sym typeface="Wingdings" panose="05000000000000000000" pitchFamily="2" charset="2"/>
              </a:rPr>
              <a:t>当时计算机存储空间小，为节省字节，将四位的年份用</a:t>
            </a:r>
            <a:r>
              <a:rPr lang="zh-CN" altLang="en-US" sz="3200" b="1">
                <a:solidFill>
                  <a:srgbClr val="2805BB"/>
                </a:solidFill>
                <a:sym typeface="Wingdings" panose="05000000000000000000" pitchFamily="2" charset="2"/>
              </a:rPr>
              <a:t>两位</a:t>
            </a:r>
            <a:r>
              <a:rPr lang="zh-CN" altLang="en-US" sz="3200" b="1">
                <a:sym typeface="Wingdings" panose="05000000000000000000" pitchFamily="2" charset="2"/>
              </a:rPr>
              <a:t>表示。</a:t>
            </a:r>
            <a:endParaRPr lang="en-US" altLang="zh-CN" sz="3200" b="1">
              <a:sym typeface="Wingdings" panose="05000000000000000000" pitchFamily="2" charset="2"/>
            </a:endParaRPr>
          </a:p>
          <a:p>
            <a:pPr marL="469900" lvl="1" indent="-469900">
              <a:buFont typeface="Wingdings" panose="05000000000000000000" pitchFamily="2" charset="2"/>
              <a:buChar char="o"/>
            </a:pPr>
            <a:r>
              <a:rPr lang="zh-CN" altLang="en-US" sz="3200" b="1">
                <a:sym typeface="Wingdings" panose="05000000000000000000" pitchFamily="2" charset="2"/>
              </a:rPr>
              <a:t>只有到数十年后的</a:t>
            </a:r>
            <a:r>
              <a:rPr lang="en-US" altLang="zh-CN" sz="3200" b="1">
                <a:sym typeface="Wingdings" panose="05000000000000000000" pitchFamily="2" charset="2"/>
              </a:rPr>
              <a:t>2000</a:t>
            </a:r>
            <a:r>
              <a:rPr lang="zh-CN" altLang="en-US" sz="3200" b="1">
                <a:sym typeface="Wingdings" panose="05000000000000000000" pitchFamily="2" charset="2"/>
              </a:rPr>
              <a:t>年</a:t>
            </a:r>
            <a:r>
              <a:rPr lang="en-US" altLang="zh-CN" sz="3200" b="1">
                <a:sym typeface="Wingdings" panose="05000000000000000000" pitchFamily="2" charset="2"/>
              </a:rPr>
              <a:t>1</a:t>
            </a:r>
            <a:r>
              <a:rPr lang="zh-CN" altLang="en-US" sz="3200" b="1">
                <a:sym typeface="Wingdings" panose="05000000000000000000" pitchFamily="2" charset="2"/>
              </a:rPr>
              <a:t>月</a:t>
            </a:r>
            <a:r>
              <a:rPr lang="en-US" altLang="zh-CN" sz="3200" b="1">
                <a:sym typeface="Wingdings" panose="05000000000000000000" pitchFamily="2" charset="2"/>
              </a:rPr>
              <a:t>1</a:t>
            </a:r>
            <a:r>
              <a:rPr lang="zh-CN" altLang="en-US" sz="3200" b="1">
                <a:sym typeface="Wingdings" panose="05000000000000000000" pitchFamily="2" charset="2"/>
              </a:rPr>
              <a:t>日才会出现问题，这期间肯定会升级</a:t>
            </a:r>
            <a:br>
              <a:rPr lang="en-US" altLang="zh-CN" sz="3200" b="1">
                <a:sym typeface="Wingdings" panose="05000000000000000000" pitchFamily="2" charset="2"/>
              </a:rPr>
            </a:br>
            <a:r>
              <a:rPr lang="zh-CN" altLang="en-US" sz="3200" b="1">
                <a:sym typeface="Wingdings" panose="05000000000000000000" pitchFamily="2" charset="2"/>
              </a:rPr>
              <a:t>或更改系统。</a:t>
            </a:r>
            <a:endParaRPr lang="en-US" altLang="zh-CN" sz="3200" b="1">
              <a:sym typeface="Wingdings" panose="05000000000000000000" pitchFamily="2" charset="2"/>
            </a:endParaRPr>
          </a:p>
          <a:p>
            <a:pPr marL="469900" lvl="1" indent="-469900">
              <a:buFont typeface="Wingdings" panose="05000000000000000000" pitchFamily="2" charset="2"/>
              <a:buChar char="o"/>
            </a:pPr>
            <a:r>
              <a:rPr lang="zh-CN" altLang="en-US" sz="3200" b="1">
                <a:sym typeface="Wingdings" panose="05000000000000000000" pitchFamily="2" charset="2"/>
              </a:rPr>
              <a:t>各种系统中这类问题的解决</a:t>
            </a:r>
            <a:br>
              <a:rPr lang="en-US" altLang="zh-CN" sz="3200" b="1">
                <a:sym typeface="Wingdings" panose="05000000000000000000" pitchFamily="2" charset="2"/>
              </a:rPr>
            </a:br>
            <a:r>
              <a:rPr lang="zh-CN" altLang="en-US" sz="3200" b="1">
                <a:sym typeface="Wingdings" panose="05000000000000000000" pitchFamily="2" charset="2"/>
              </a:rPr>
              <a:t>费用估计超过</a:t>
            </a:r>
            <a:r>
              <a:rPr lang="zh-CN" altLang="en-US" sz="3200" b="1">
                <a:solidFill>
                  <a:srgbClr val="C00000"/>
                </a:solidFill>
                <a:sym typeface="Wingdings" panose="05000000000000000000" pitchFamily="2" charset="2"/>
              </a:rPr>
              <a:t>数亿美元</a:t>
            </a:r>
            <a:r>
              <a:rPr lang="zh-CN" altLang="en-US" sz="3200" b="1">
                <a:sym typeface="Wingdings" panose="05000000000000000000" pitchFamily="2" charset="2"/>
              </a:rPr>
              <a:t>。</a:t>
            </a:r>
            <a:endParaRPr lang="zh-CN" altLang="en-US" sz="3200" b="1"/>
          </a:p>
        </p:txBody>
      </p:sp>
      <p:pic>
        <p:nvPicPr>
          <p:cNvPr id="17412"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8888" y="3716339"/>
            <a:ext cx="2811462"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926838"/>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noChangeArrowheads="1"/>
          </p:cNvSpPr>
          <p:nvPr>
            <p:ph type="body" idx="4294967295"/>
          </p:nvPr>
        </p:nvSpPr>
        <p:spPr>
          <a:xfrm>
            <a:off x="2135189" y="836613"/>
            <a:ext cx="8008937" cy="5346700"/>
          </a:xfrm>
        </p:spPr>
        <p:txBody>
          <a:bodyPr/>
          <a:lstStyle/>
          <a:p>
            <a:pPr eaLnBrk="1" hangingPunct="1">
              <a:lnSpc>
                <a:spcPct val="150000"/>
              </a:lnSpc>
            </a:pPr>
            <a:r>
              <a:rPr lang="zh-CN" altLang="en-US" b="1">
                <a:solidFill>
                  <a:srgbClr val="C00000"/>
                </a:solidFill>
                <a:sym typeface="Wingdings" panose="05000000000000000000" pitchFamily="2" charset="2"/>
              </a:rPr>
              <a:t>美国爱国者导弹防御系统：</a:t>
            </a:r>
            <a:r>
              <a:rPr lang="en-US" altLang="zh-CN" b="1">
                <a:solidFill>
                  <a:srgbClr val="C00000"/>
                </a:solidFill>
                <a:sym typeface="Wingdings" panose="05000000000000000000" pitchFamily="2" charset="2"/>
              </a:rPr>
              <a:t>1991</a:t>
            </a:r>
          </a:p>
          <a:p>
            <a:pPr lvl="1" eaLnBrk="1" hangingPunct="1">
              <a:lnSpc>
                <a:spcPct val="150000"/>
              </a:lnSpc>
            </a:pPr>
            <a:r>
              <a:rPr lang="zh-CN" altLang="en-US" b="1">
                <a:sym typeface="Wingdings" panose="05000000000000000000" pitchFamily="2" charset="2"/>
              </a:rPr>
              <a:t>         该系统应用于海湾战争中对抗伊拉克飞毛腿导弹的防御战，有几次在对抗导弹战役中失利，其中一枚在沙特阿拉伯的多哈击毙了</a:t>
            </a:r>
            <a:r>
              <a:rPr lang="en-US" altLang="zh-CN" b="1">
                <a:sym typeface="Wingdings" panose="05000000000000000000" pitchFamily="2" charset="2"/>
              </a:rPr>
              <a:t>28</a:t>
            </a:r>
            <a:r>
              <a:rPr lang="zh-CN" altLang="en-US" b="1">
                <a:sym typeface="Wingdings" panose="05000000000000000000" pitchFamily="2" charset="2"/>
              </a:rPr>
              <a:t>名美军士兵。</a:t>
            </a:r>
          </a:p>
          <a:p>
            <a:pPr lvl="1" eaLnBrk="1" hangingPunct="1">
              <a:lnSpc>
                <a:spcPct val="150000"/>
              </a:lnSpc>
            </a:pPr>
            <a:r>
              <a:rPr lang="zh-CN" altLang="en-US" b="1">
                <a:sym typeface="Wingdings" panose="05000000000000000000" pitchFamily="2" charset="2"/>
              </a:rPr>
              <a:t>       </a:t>
            </a:r>
            <a:endParaRPr lang="en-US" altLang="zh-CN" b="1">
              <a:sym typeface="Wingdings" panose="05000000000000000000" pitchFamily="2" charset="2"/>
            </a:endParaRPr>
          </a:p>
          <a:p>
            <a:pPr lvl="1" eaLnBrk="1" hangingPunct="1">
              <a:lnSpc>
                <a:spcPct val="150000"/>
              </a:lnSpc>
            </a:pPr>
            <a:r>
              <a:rPr lang="en-US" altLang="zh-CN" b="1">
                <a:sym typeface="Wingdings" panose="05000000000000000000" pitchFamily="2" charset="2"/>
              </a:rPr>
              <a:t>       </a:t>
            </a:r>
            <a:r>
              <a:rPr lang="zh-CN" altLang="en-US" b="1">
                <a:solidFill>
                  <a:srgbClr val="C00000"/>
                </a:solidFill>
                <a:sym typeface="Wingdings" panose="05000000000000000000" pitchFamily="2" charset="2"/>
              </a:rPr>
              <a:t>原因：软件缺陷。</a:t>
            </a:r>
            <a:r>
              <a:rPr lang="zh-CN" altLang="en-US" b="1">
                <a:sym typeface="Wingdings" panose="05000000000000000000" pitchFamily="2" charset="2"/>
              </a:rPr>
              <a:t>一个很小的系统时钟错误累积起来就可能延迟</a:t>
            </a:r>
            <a:r>
              <a:rPr lang="en-US" altLang="zh-CN" b="1">
                <a:sym typeface="Wingdings" panose="05000000000000000000" pitchFamily="2" charset="2"/>
              </a:rPr>
              <a:t>14</a:t>
            </a:r>
            <a:r>
              <a:rPr lang="zh-CN" altLang="en-US" b="1">
                <a:sym typeface="Wingdings" panose="05000000000000000000" pitchFamily="2" charset="2"/>
              </a:rPr>
              <a:t>小时，造成跟踪系统失去准确度。在多哈袭击战中，系统被延迟</a:t>
            </a:r>
            <a:r>
              <a:rPr lang="en-US" altLang="zh-CN" b="1">
                <a:sym typeface="Wingdings" panose="05000000000000000000" pitchFamily="2" charset="2"/>
              </a:rPr>
              <a:t>100</a:t>
            </a:r>
            <a:r>
              <a:rPr lang="zh-CN" altLang="en-US" b="1">
                <a:sym typeface="Wingdings" panose="05000000000000000000" pitchFamily="2" charset="2"/>
              </a:rPr>
              <a:t>多个小时。</a:t>
            </a:r>
          </a:p>
        </p:txBody>
      </p:sp>
    </p:spTree>
    <p:extLst>
      <p:ext uri="{BB962C8B-B14F-4D97-AF65-F5344CB8AC3E}">
        <p14:creationId xmlns:p14="http://schemas.microsoft.com/office/powerpoint/2010/main" val="2685747221"/>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type="body" idx="4294967295"/>
          </p:nvPr>
        </p:nvSpPr>
        <p:spPr>
          <a:xfrm>
            <a:off x="2063750" y="836614"/>
            <a:ext cx="8001000" cy="5203825"/>
          </a:xfrm>
        </p:spPr>
        <p:txBody>
          <a:bodyPr/>
          <a:lstStyle/>
          <a:p>
            <a:pPr eaLnBrk="1" hangingPunct="1">
              <a:lnSpc>
                <a:spcPct val="150000"/>
              </a:lnSpc>
            </a:pPr>
            <a:r>
              <a:rPr lang="zh-CN" altLang="en-US" b="1">
                <a:solidFill>
                  <a:srgbClr val="C00000"/>
                </a:solidFill>
                <a:sym typeface="Wingdings" panose="05000000000000000000" pitchFamily="2" charset="2"/>
              </a:rPr>
              <a:t>美国航天局火星基地登陆：</a:t>
            </a:r>
            <a:r>
              <a:rPr lang="en-US" altLang="zh-CN" b="1">
                <a:solidFill>
                  <a:srgbClr val="C00000"/>
                </a:solidFill>
                <a:sym typeface="Wingdings" panose="05000000000000000000" pitchFamily="2" charset="2"/>
              </a:rPr>
              <a:t>1999</a:t>
            </a:r>
          </a:p>
          <a:p>
            <a:pPr lvl="1" eaLnBrk="1" hangingPunct="1">
              <a:lnSpc>
                <a:spcPct val="150000"/>
              </a:lnSpc>
            </a:pPr>
            <a:r>
              <a:rPr lang="en-US" altLang="zh-CN" b="1">
                <a:sym typeface="Wingdings" panose="05000000000000000000" pitchFamily="2" charset="2"/>
              </a:rPr>
              <a:t>        1999</a:t>
            </a:r>
            <a:r>
              <a:rPr lang="zh-CN" altLang="en-US" b="1">
                <a:sym typeface="Wingdings" panose="05000000000000000000" pitchFamily="2" charset="2"/>
              </a:rPr>
              <a:t>年</a:t>
            </a:r>
            <a:r>
              <a:rPr lang="en-US" altLang="zh-CN" b="1">
                <a:sym typeface="Wingdings" panose="05000000000000000000" pitchFamily="2" charset="2"/>
              </a:rPr>
              <a:t>12</a:t>
            </a:r>
            <a:r>
              <a:rPr lang="zh-CN" altLang="en-US" b="1">
                <a:sym typeface="Wingdings" panose="05000000000000000000" pitchFamily="2" charset="2"/>
              </a:rPr>
              <a:t>月</a:t>
            </a:r>
            <a:r>
              <a:rPr lang="en-US" altLang="zh-CN" b="1">
                <a:sym typeface="Wingdings" panose="05000000000000000000" pitchFamily="2" charset="2"/>
              </a:rPr>
              <a:t>3</a:t>
            </a:r>
            <a:r>
              <a:rPr lang="zh-CN" altLang="en-US" b="1">
                <a:sym typeface="Wingdings" panose="05000000000000000000" pitchFamily="2" charset="2"/>
              </a:rPr>
              <a:t>日，美国航天局的火星基地登陆飞船在试图登陆火星表面时失踪。</a:t>
            </a:r>
            <a:endParaRPr lang="en-US" altLang="zh-CN" b="1">
              <a:sym typeface="Wingdings" panose="05000000000000000000" pitchFamily="2" charset="2"/>
            </a:endParaRPr>
          </a:p>
          <a:p>
            <a:pPr lvl="1" eaLnBrk="1" hangingPunct="1">
              <a:lnSpc>
                <a:spcPct val="150000"/>
              </a:lnSpc>
            </a:pPr>
            <a:endParaRPr lang="zh-CN" altLang="en-US" b="1">
              <a:sym typeface="Wingdings" panose="05000000000000000000" pitchFamily="2" charset="2"/>
            </a:endParaRPr>
          </a:p>
          <a:p>
            <a:pPr lvl="1" eaLnBrk="1" hangingPunct="1">
              <a:lnSpc>
                <a:spcPct val="150000"/>
              </a:lnSpc>
            </a:pPr>
            <a:r>
              <a:rPr lang="zh-CN" altLang="en-US" b="1">
                <a:sym typeface="Wingdings" panose="05000000000000000000" pitchFamily="2" charset="2"/>
              </a:rPr>
              <a:t>        </a:t>
            </a:r>
            <a:r>
              <a:rPr lang="zh-CN" altLang="en-US" b="1">
                <a:solidFill>
                  <a:srgbClr val="002060"/>
                </a:solidFill>
                <a:sym typeface="Wingdings" panose="05000000000000000000" pitchFamily="2" charset="2"/>
              </a:rPr>
              <a:t>原因：控制登陆推进器的某个数据位在未着地时就意外更改，导致推进器在未着陆时就被关闭，飞船坠毁</a:t>
            </a:r>
            <a:r>
              <a:rPr lang="zh-CN" altLang="en-US" b="1">
                <a:sym typeface="Wingdings" panose="05000000000000000000" pitchFamily="2" charset="2"/>
              </a:rPr>
              <a:t>。</a:t>
            </a:r>
          </a:p>
        </p:txBody>
      </p:sp>
    </p:spTree>
    <p:extLst>
      <p:ext uri="{BB962C8B-B14F-4D97-AF65-F5344CB8AC3E}">
        <p14:creationId xmlns:p14="http://schemas.microsoft.com/office/powerpoint/2010/main" val="411740223"/>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危险的预见</a:t>
            </a:r>
          </a:p>
        </p:txBody>
      </p:sp>
      <p:sp>
        <p:nvSpPr>
          <p:cNvPr id="3" name="灯片编号占位符 2"/>
          <p:cNvSpPr>
            <a:spLocks noGrp="1"/>
          </p:cNvSpPr>
          <p:nvPr>
            <p:ph type="sldNum" sz="quarter" idx="12"/>
          </p:nvPr>
        </p:nvSpPr>
        <p:spPr/>
        <p:txBody>
          <a:bodyPr/>
          <a:lstStyle/>
          <a:p>
            <a:fld id="{23A9FC25-C178-4B64-B4A3-047F6237B0E3}" type="slidenum">
              <a:rPr lang="zh-CN" altLang="en-US" smtClean="0"/>
              <a:t>14</a:t>
            </a:fld>
            <a:endParaRPr lang="zh-CN" altLang="en-US"/>
          </a:p>
        </p:txBody>
      </p:sp>
      <p:sp>
        <p:nvSpPr>
          <p:cNvPr id="4" name="内容占位符 3"/>
          <p:cNvSpPr>
            <a:spLocks noGrp="1"/>
          </p:cNvSpPr>
          <p:nvPr>
            <p:ph sz="quarter" idx="13"/>
          </p:nvPr>
        </p:nvSpPr>
        <p:spPr/>
        <p:txBody>
          <a:bodyPr/>
          <a:lstStyle/>
          <a:p>
            <a:r>
              <a:rPr lang="zh-CN" altLang="en-US" dirty="0"/>
              <a:t>这并不是软件缺陷的例子。</a:t>
            </a:r>
            <a:endParaRPr lang="en-US" altLang="zh-CN" dirty="0"/>
          </a:p>
          <a:p>
            <a:r>
              <a:rPr lang="en-US" altLang="zh-CN" dirty="0"/>
              <a:t>1994</a:t>
            </a:r>
            <a:r>
              <a:rPr lang="zh-CN" altLang="en-US" dirty="0"/>
              <a:t>年</a:t>
            </a:r>
            <a:r>
              <a:rPr lang="en-US" altLang="zh-CN" dirty="0"/>
              <a:t>4</a:t>
            </a:r>
            <a:r>
              <a:rPr lang="zh-CN" altLang="en-US" dirty="0"/>
              <a:t>月</a:t>
            </a:r>
            <a:r>
              <a:rPr lang="en-US" altLang="zh-CN" dirty="0"/>
              <a:t>1</a:t>
            </a:r>
            <a:r>
              <a:rPr lang="zh-CN" altLang="en-US" dirty="0"/>
              <a:t>日，互联网上流传着</a:t>
            </a:r>
            <a:r>
              <a:rPr lang="en-US" altLang="zh-CN" dirty="0"/>
              <a:t>JPEG</a:t>
            </a:r>
            <a:r>
              <a:rPr lang="zh-CN" altLang="en-US" dirty="0"/>
              <a:t>格式可以传播病毒的言论，造成恐慌，后来被证实是</a:t>
            </a:r>
            <a:r>
              <a:rPr lang="en-US" altLang="zh-CN" dirty="0"/>
              <a:t>“</a:t>
            </a:r>
            <a:r>
              <a:rPr lang="zh-CN" altLang="en-US" dirty="0"/>
              <a:t>愚人节</a:t>
            </a:r>
            <a:r>
              <a:rPr lang="en-US" altLang="zh-CN" dirty="0"/>
              <a:t>”</a:t>
            </a:r>
            <a:r>
              <a:rPr lang="zh-CN" altLang="en-US" dirty="0"/>
              <a:t>玩笑。</a:t>
            </a:r>
            <a:endParaRPr lang="en-US" altLang="zh-CN" dirty="0"/>
          </a:p>
          <a:p>
            <a:r>
              <a:rPr lang="zh-CN" altLang="en-US" dirty="0"/>
              <a:t>但是，</a:t>
            </a:r>
            <a:r>
              <a:rPr lang="en-US" altLang="zh-CN" dirty="0"/>
              <a:t>10</a:t>
            </a:r>
            <a:r>
              <a:rPr lang="zh-CN" altLang="en-US" dirty="0"/>
              <a:t>年后，</a:t>
            </a:r>
            <a:r>
              <a:rPr lang="en-US" altLang="zh-CN" dirty="0"/>
              <a:t>2004</a:t>
            </a:r>
            <a:r>
              <a:rPr lang="zh-CN" altLang="en-US" dirty="0"/>
              <a:t>年秋，一个病毒被制造出来，证明了</a:t>
            </a:r>
            <a:r>
              <a:rPr lang="en-US" altLang="zh-CN" dirty="0"/>
              <a:t>JPEG</a:t>
            </a:r>
            <a:r>
              <a:rPr lang="zh-CN" altLang="en-US" dirty="0"/>
              <a:t>图片可以带病毒并且在查看时感染系统。</a:t>
            </a:r>
          </a:p>
        </p:txBody>
      </p:sp>
      <p:sp>
        <p:nvSpPr>
          <p:cNvPr id="5" name="文本占位符 4"/>
          <p:cNvSpPr>
            <a:spLocks noGrp="1"/>
          </p:cNvSpPr>
          <p:nvPr>
            <p:ph type="body" sz="quarter" idx="14"/>
          </p:nvPr>
        </p:nvSpPr>
        <p:spPr/>
        <p:txBody>
          <a:bodyPr/>
          <a:lstStyle/>
          <a:p>
            <a:r>
              <a:rPr lang="zh-CN" altLang="en-US" dirty="0"/>
              <a:t>软件缺陷例子</a:t>
            </a:r>
          </a:p>
        </p:txBody>
      </p:sp>
    </p:spTree>
    <p:extLst>
      <p:ext uri="{BB962C8B-B14F-4D97-AF65-F5344CB8AC3E}">
        <p14:creationId xmlns:p14="http://schemas.microsoft.com/office/powerpoint/2010/main" val="47306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课堂讨论</a:t>
            </a:r>
          </a:p>
        </p:txBody>
      </p:sp>
      <p:sp>
        <p:nvSpPr>
          <p:cNvPr id="3" name="灯片编号占位符 2"/>
          <p:cNvSpPr>
            <a:spLocks noGrp="1"/>
          </p:cNvSpPr>
          <p:nvPr>
            <p:ph type="sldNum" sz="quarter" idx="12"/>
          </p:nvPr>
        </p:nvSpPr>
        <p:spPr/>
        <p:txBody>
          <a:bodyPr/>
          <a:lstStyle/>
          <a:p>
            <a:fld id="{23A9FC25-C178-4B64-B4A3-047F6237B0E3}" type="slidenum">
              <a:rPr lang="zh-CN" altLang="en-US" smtClean="0"/>
              <a:t>15</a:t>
            </a:fld>
            <a:endParaRPr lang="zh-CN" altLang="en-US"/>
          </a:p>
        </p:txBody>
      </p:sp>
      <p:sp>
        <p:nvSpPr>
          <p:cNvPr id="4" name="内容占位符 3"/>
          <p:cNvSpPr>
            <a:spLocks noGrp="1"/>
          </p:cNvSpPr>
          <p:nvPr>
            <p:ph sz="quarter" idx="13"/>
          </p:nvPr>
        </p:nvSpPr>
        <p:spPr/>
        <p:txBody>
          <a:bodyPr/>
          <a:lstStyle/>
          <a:p>
            <a:r>
              <a:rPr lang="zh-CN" altLang="en-US" dirty="0"/>
              <a:t>课堂讨论：</a:t>
            </a:r>
            <a:r>
              <a:rPr lang="zh-CN" altLang="en-US" dirty="0">
                <a:solidFill>
                  <a:srgbClr val="C00000"/>
                </a:solidFill>
              </a:rPr>
              <a:t>你还知道哪些著名的软件</a:t>
            </a:r>
            <a:r>
              <a:rPr lang="en-US" altLang="zh-CN" dirty="0">
                <a:solidFill>
                  <a:srgbClr val="C00000"/>
                </a:solidFill>
              </a:rPr>
              <a:t>Bug</a:t>
            </a:r>
            <a:r>
              <a:rPr lang="zh-CN" altLang="en-US" dirty="0">
                <a:solidFill>
                  <a:srgbClr val="C00000"/>
                </a:solidFill>
              </a:rPr>
              <a:t>？或者你用过哪些有</a:t>
            </a:r>
            <a:r>
              <a:rPr lang="en-US" altLang="zh-CN" dirty="0">
                <a:solidFill>
                  <a:srgbClr val="C00000"/>
                </a:solidFill>
              </a:rPr>
              <a:t>Bug</a:t>
            </a:r>
            <a:r>
              <a:rPr lang="zh-CN" altLang="en-US" dirty="0">
                <a:solidFill>
                  <a:srgbClr val="C00000"/>
                </a:solidFill>
              </a:rPr>
              <a:t>的软件？</a:t>
            </a:r>
          </a:p>
        </p:txBody>
      </p:sp>
      <p:sp>
        <p:nvSpPr>
          <p:cNvPr id="5" name="文本占位符 4"/>
          <p:cNvSpPr>
            <a:spLocks noGrp="1"/>
          </p:cNvSpPr>
          <p:nvPr>
            <p:ph type="body" sz="quarter" idx="14"/>
          </p:nvPr>
        </p:nvSpPr>
        <p:spPr/>
        <p:txBody>
          <a:bodyPr/>
          <a:lstStyle/>
          <a:p>
            <a:r>
              <a:rPr lang="zh-CN" altLang="en-US" dirty="0"/>
              <a:t>起源</a:t>
            </a:r>
          </a:p>
        </p:txBody>
      </p:sp>
    </p:spTree>
    <p:extLst>
      <p:ext uri="{BB962C8B-B14F-4D97-AF65-F5344CB8AC3E}">
        <p14:creationId xmlns:p14="http://schemas.microsoft.com/office/powerpoint/2010/main" val="2725201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type="body" idx="4294967295"/>
          </p:nvPr>
        </p:nvSpPr>
        <p:spPr/>
        <p:txBody>
          <a:bodyPr/>
          <a:lstStyle/>
          <a:p>
            <a:pPr eaLnBrk="1" hangingPunct="1">
              <a:lnSpc>
                <a:spcPct val="150000"/>
              </a:lnSpc>
            </a:pPr>
            <a:r>
              <a:rPr lang="zh-CN" altLang="en-US" b="1" dirty="0">
                <a:solidFill>
                  <a:srgbClr val="C00000"/>
                </a:solidFill>
              </a:rPr>
              <a:t>医疗设备召回，</a:t>
            </a:r>
            <a:r>
              <a:rPr lang="en-US" altLang="zh-CN" b="1" dirty="0">
                <a:solidFill>
                  <a:srgbClr val="C00000"/>
                </a:solidFill>
              </a:rPr>
              <a:t>2007</a:t>
            </a:r>
          </a:p>
          <a:p>
            <a:pPr lvl="1" eaLnBrk="1" hangingPunct="1">
              <a:lnSpc>
                <a:spcPct val="150000"/>
              </a:lnSpc>
            </a:pPr>
            <a:endParaRPr lang="en-US" altLang="zh-CN" dirty="0"/>
          </a:p>
          <a:p>
            <a:pPr lvl="1" eaLnBrk="1" hangingPunct="1">
              <a:lnSpc>
                <a:spcPct val="150000"/>
              </a:lnSpc>
            </a:pPr>
            <a:r>
              <a:rPr lang="zh-CN" altLang="en-US" dirty="0"/>
              <a:t>        </a:t>
            </a:r>
            <a:r>
              <a:rPr lang="zh-CN" altLang="en-US" b="1" dirty="0"/>
              <a:t>成千上万的医疗设备被召回，只是为了修正一个软件错误。</a:t>
            </a:r>
          </a:p>
          <a:p>
            <a:pPr lvl="1" eaLnBrk="1" hangingPunct="1">
              <a:lnSpc>
                <a:spcPct val="150000"/>
              </a:lnSpc>
            </a:pPr>
            <a:r>
              <a:rPr lang="zh-CN" altLang="en-US" b="1" dirty="0"/>
              <a:t>       该错误将会导致不能可靠的指示什么时候给设备的可用功率过低。</a:t>
            </a:r>
          </a:p>
        </p:txBody>
      </p:sp>
    </p:spTree>
    <p:extLst>
      <p:ext uri="{BB962C8B-B14F-4D97-AF65-F5344CB8AC3E}">
        <p14:creationId xmlns:p14="http://schemas.microsoft.com/office/powerpoint/2010/main" val="990718692"/>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idx="4294967295"/>
          </p:nvPr>
        </p:nvSpPr>
        <p:spPr/>
        <p:txBody>
          <a:bodyPr>
            <a:normAutofit fontScale="90000"/>
          </a:bodyPr>
          <a:lstStyle/>
          <a:p>
            <a:pPr eaLnBrk="1" hangingPunct="1"/>
            <a:r>
              <a:rPr lang="zh-CN" altLang="zh-CN" sz="4000" b="1">
                <a:solidFill>
                  <a:srgbClr val="C00000"/>
                </a:solidFill>
                <a:latin typeface="楷体_GB2312" pitchFamily="1" charset="-122"/>
                <a:ea typeface="楷体_GB2312" pitchFamily="1" charset="-122"/>
              </a:rPr>
              <a:t>北京奥运订票网站瘫痪</a:t>
            </a:r>
            <a:endParaRPr lang="zh-CN" altLang="zh-CN">
              <a:solidFill>
                <a:srgbClr val="C00000"/>
              </a:solidFill>
            </a:endParaRPr>
          </a:p>
        </p:txBody>
      </p:sp>
      <p:sp>
        <p:nvSpPr>
          <p:cNvPr id="21507" name="内容占位符 2"/>
          <p:cNvSpPr>
            <a:spLocks noGrp="1"/>
          </p:cNvSpPr>
          <p:nvPr>
            <p:ph idx="4294967295"/>
          </p:nvPr>
        </p:nvSpPr>
        <p:spPr>
          <a:xfrm>
            <a:off x="2090739" y="1268414"/>
            <a:ext cx="8008937" cy="5087937"/>
          </a:xfrm>
        </p:spPr>
        <p:txBody>
          <a:bodyPr/>
          <a:lstStyle/>
          <a:p>
            <a:pPr eaLnBrk="1" hangingPunct="1"/>
            <a:r>
              <a:rPr lang="zh-CN" altLang="zh-CN" sz="3200" b="1">
                <a:latin typeface="楷体_GB2312" pitchFamily="1" charset="-122"/>
                <a:ea typeface="楷体_GB2312" pitchFamily="1" charset="-122"/>
              </a:rPr>
              <a:t>事故过程：订票系统运行半小时即瘫痪！</a:t>
            </a:r>
            <a:endParaRPr lang="zh-CN" altLang="zh-CN"/>
          </a:p>
        </p:txBody>
      </p:sp>
      <p:grpSp>
        <p:nvGrpSpPr>
          <p:cNvPr id="25604" name="Group 11"/>
          <p:cNvGrpSpPr>
            <a:grpSpLocks noChangeAspect="1"/>
          </p:cNvGrpSpPr>
          <p:nvPr/>
        </p:nvGrpSpPr>
        <p:grpSpPr bwMode="auto">
          <a:xfrm>
            <a:off x="1738314" y="2500314"/>
            <a:ext cx="8715375" cy="3286125"/>
            <a:chOff x="0" y="0"/>
            <a:chExt cx="5182" cy="1559"/>
          </a:xfrm>
        </p:grpSpPr>
        <p:pic>
          <p:nvPicPr>
            <p:cNvPr id="21509"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8" y="347"/>
              <a:ext cx="2724" cy="839"/>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21510"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49"/>
              <a:ext cx="2426" cy="91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21511"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426" cy="59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8890744"/>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256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body" idx="4294967295"/>
          </p:nvPr>
        </p:nvSpPr>
        <p:spPr/>
        <p:txBody>
          <a:bodyPr/>
          <a:lstStyle/>
          <a:p>
            <a:pPr eaLnBrk="1" hangingPunct="1">
              <a:lnSpc>
                <a:spcPct val="150000"/>
              </a:lnSpc>
            </a:pPr>
            <a:r>
              <a:rPr lang="zh-CN" altLang="en-US" b="1"/>
              <a:t>早在我国周朝时，有些叫“人”，“氏”的工官，专门负责器物的质量问题，可称为最早的测试员。</a:t>
            </a:r>
          </a:p>
          <a:p>
            <a:pPr eaLnBrk="1" hangingPunct="1">
              <a:lnSpc>
                <a:spcPct val="150000"/>
              </a:lnSpc>
            </a:pPr>
            <a:r>
              <a:rPr lang="en-US" altLang="zh-CN" b="1"/>
              <a:t>1961</a:t>
            </a:r>
            <a:r>
              <a:rPr lang="zh-CN" altLang="en-US" b="1"/>
              <a:t>年，美国的大力神州际导弹助推器上的一个软件错误造成了该设备的毁坏，软件测试从此开始兴起</a:t>
            </a:r>
            <a:r>
              <a:rPr lang="en-US" altLang="zh-CN" b="1"/>
              <a:t>……</a:t>
            </a:r>
          </a:p>
        </p:txBody>
      </p:sp>
    </p:spTree>
    <p:extLst>
      <p:ext uri="{BB962C8B-B14F-4D97-AF65-F5344CB8AC3E}">
        <p14:creationId xmlns:p14="http://schemas.microsoft.com/office/powerpoint/2010/main" val="391437775"/>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软件测试的定义</a:t>
            </a:r>
          </a:p>
        </p:txBody>
      </p:sp>
      <p:sp>
        <p:nvSpPr>
          <p:cNvPr id="3" name="文本占位符 2"/>
          <p:cNvSpPr>
            <a:spLocks noGrp="1"/>
          </p:cNvSpPr>
          <p:nvPr>
            <p:ph type="body" idx="1"/>
          </p:nvPr>
        </p:nvSpPr>
        <p:spPr/>
        <p:txBody>
          <a:bodyPr/>
          <a:lstStyle/>
          <a:p>
            <a:r>
              <a:rPr lang="zh-CN" altLang="en-US" dirty="0"/>
              <a:t>背景</a:t>
            </a:r>
          </a:p>
        </p:txBody>
      </p:sp>
    </p:spTree>
    <p:extLst>
      <p:ext uri="{BB962C8B-B14F-4D97-AF65-F5344CB8AC3E}">
        <p14:creationId xmlns:p14="http://schemas.microsoft.com/office/powerpoint/2010/main" val="1263305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软件测试</a:t>
            </a:r>
            <a:r>
              <a:rPr lang="en-US" altLang="zh-CN" dirty="0"/>
              <a:t>.</a:t>
            </a:r>
            <a:r>
              <a:rPr lang="zh-CN" altLang="en-US" dirty="0"/>
              <a:t>背景</a:t>
            </a:r>
          </a:p>
        </p:txBody>
      </p:sp>
      <p:sp>
        <p:nvSpPr>
          <p:cNvPr id="3" name="文本占位符 2"/>
          <p:cNvSpPr>
            <a:spLocks noGrp="1"/>
          </p:cNvSpPr>
          <p:nvPr>
            <p:ph type="body" idx="1"/>
          </p:nvPr>
        </p:nvSpPr>
        <p:spPr/>
        <p:txBody>
          <a:bodyPr/>
          <a:lstStyle/>
          <a:p>
            <a:r>
              <a:rPr lang="zh-CN" altLang="en-US" dirty="0"/>
              <a:t>软件工程</a:t>
            </a:r>
          </a:p>
        </p:txBody>
      </p:sp>
    </p:spTree>
    <p:extLst>
      <p:ext uri="{BB962C8B-B14F-4D97-AF65-F5344CB8AC3E}">
        <p14:creationId xmlns:p14="http://schemas.microsoft.com/office/powerpoint/2010/main" val="39947632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软件测试定义</a:t>
            </a:r>
          </a:p>
        </p:txBody>
      </p:sp>
      <p:sp>
        <p:nvSpPr>
          <p:cNvPr id="3" name="灯片编号占位符 2"/>
          <p:cNvSpPr>
            <a:spLocks noGrp="1"/>
          </p:cNvSpPr>
          <p:nvPr>
            <p:ph type="sldNum" sz="quarter" idx="12"/>
          </p:nvPr>
        </p:nvSpPr>
        <p:spPr/>
        <p:txBody>
          <a:bodyPr/>
          <a:lstStyle/>
          <a:p>
            <a:fld id="{23A9FC25-C178-4B64-B4A3-047F6237B0E3}" type="slidenum">
              <a:rPr lang="zh-CN" altLang="en-US" smtClean="0"/>
              <a:t>20</a:t>
            </a:fld>
            <a:endParaRPr lang="zh-CN" altLang="en-US"/>
          </a:p>
        </p:txBody>
      </p:sp>
      <p:sp>
        <p:nvSpPr>
          <p:cNvPr id="4" name="内容占位符 3"/>
          <p:cNvSpPr>
            <a:spLocks noGrp="1"/>
          </p:cNvSpPr>
          <p:nvPr>
            <p:ph sz="quarter" idx="13"/>
          </p:nvPr>
        </p:nvSpPr>
        <p:spPr/>
        <p:txBody>
          <a:bodyPr/>
          <a:lstStyle/>
          <a:p>
            <a:r>
              <a:rPr lang="en-US" altLang="zh-CN" dirty="0"/>
              <a:t>IEEE</a:t>
            </a:r>
            <a:r>
              <a:rPr lang="zh-CN" altLang="en-US" dirty="0"/>
              <a:t>给出的定义：</a:t>
            </a:r>
            <a:endParaRPr lang="en-US" altLang="zh-CN" dirty="0"/>
          </a:p>
          <a:p>
            <a:r>
              <a:rPr lang="zh-CN" altLang="en-US" dirty="0"/>
              <a:t>在特定的条件的下运行系统或构件，观察或记录结果，对系统的某个方面做出评价。</a:t>
            </a:r>
            <a:endParaRPr lang="en-US" altLang="zh-CN" dirty="0"/>
          </a:p>
          <a:p>
            <a:pPr lvl="1"/>
            <a:r>
              <a:rPr lang="zh-CN" altLang="en-US" dirty="0"/>
              <a:t>测试用来评错。</a:t>
            </a:r>
            <a:endParaRPr lang="en-US" altLang="zh-CN" dirty="0"/>
          </a:p>
          <a:p>
            <a:r>
              <a:rPr lang="zh-CN" altLang="en-US" dirty="0"/>
              <a:t>分析某个软件项已发现和现存的和要求的条件之差别（即错误）并评价此软件项的特性。</a:t>
            </a:r>
            <a:endParaRPr lang="en-US" altLang="zh-CN" dirty="0"/>
          </a:p>
          <a:p>
            <a:pPr lvl="1"/>
            <a:r>
              <a:rPr lang="zh-CN" altLang="en-US" dirty="0"/>
              <a:t>测试用来度量。</a:t>
            </a:r>
            <a:endParaRPr lang="en-US" altLang="zh-CN" dirty="0"/>
          </a:p>
          <a:p>
            <a:endParaRPr lang="zh-CN" altLang="en-US" dirty="0"/>
          </a:p>
        </p:txBody>
      </p:sp>
      <p:sp>
        <p:nvSpPr>
          <p:cNvPr id="5" name="文本占位符 4"/>
          <p:cNvSpPr>
            <a:spLocks noGrp="1"/>
          </p:cNvSpPr>
          <p:nvPr>
            <p:ph type="body" sz="quarter" idx="14"/>
          </p:nvPr>
        </p:nvSpPr>
        <p:spPr/>
        <p:txBody>
          <a:bodyPr/>
          <a:lstStyle/>
          <a:p>
            <a:r>
              <a:rPr lang="zh-CN" altLang="en-US" dirty="0"/>
              <a:t>软件测试定义</a:t>
            </a:r>
          </a:p>
        </p:txBody>
      </p:sp>
    </p:spTree>
    <p:extLst>
      <p:ext uri="{BB962C8B-B14F-4D97-AF65-F5344CB8AC3E}">
        <p14:creationId xmlns:p14="http://schemas.microsoft.com/office/powerpoint/2010/main" val="3856047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软件测试特征</a:t>
            </a:r>
          </a:p>
        </p:txBody>
      </p:sp>
      <p:sp>
        <p:nvSpPr>
          <p:cNvPr id="3" name="文本占位符 2"/>
          <p:cNvSpPr>
            <a:spLocks noGrp="1"/>
          </p:cNvSpPr>
          <p:nvPr>
            <p:ph type="body" idx="1"/>
          </p:nvPr>
        </p:nvSpPr>
        <p:spPr/>
        <p:txBody>
          <a:bodyPr/>
          <a:lstStyle/>
          <a:p>
            <a:r>
              <a:rPr lang="zh-CN" altLang="en-US" dirty="0"/>
              <a:t>背景</a:t>
            </a:r>
          </a:p>
        </p:txBody>
      </p:sp>
    </p:spTree>
    <p:extLst>
      <p:ext uri="{BB962C8B-B14F-4D97-AF65-F5344CB8AC3E}">
        <p14:creationId xmlns:p14="http://schemas.microsoft.com/office/powerpoint/2010/main" val="42869390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软件测试特征</a:t>
            </a:r>
          </a:p>
        </p:txBody>
      </p:sp>
      <p:sp>
        <p:nvSpPr>
          <p:cNvPr id="3" name="灯片编号占位符 2"/>
          <p:cNvSpPr>
            <a:spLocks noGrp="1"/>
          </p:cNvSpPr>
          <p:nvPr>
            <p:ph type="sldNum" sz="quarter" idx="12"/>
          </p:nvPr>
        </p:nvSpPr>
        <p:spPr/>
        <p:txBody>
          <a:bodyPr/>
          <a:lstStyle/>
          <a:p>
            <a:fld id="{23A9FC25-C178-4B64-B4A3-047F6237B0E3}" type="slidenum">
              <a:rPr lang="zh-CN" altLang="en-US" smtClean="0"/>
              <a:t>22</a:t>
            </a:fld>
            <a:endParaRPr lang="zh-CN" altLang="en-US"/>
          </a:p>
        </p:txBody>
      </p:sp>
      <p:sp>
        <p:nvSpPr>
          <p:cNvPr id="4" name="内容占位符 3"/>
          <p:cNvSpPr>
            <a:spLocks noGrp="1"/>
          </p:cNvSpPr>
          <p:nvPr>
            <p:ph sz="quarter" idx="13"/>
          </p:nvPr>
        </p:nvSpPr>
        <p:spPr/>
        <p:txBody>
          <a:bodyPr/>
          <a:lstStyle/>
          <a:p>
            <a:r>
              <a:rPr lang="zh-CN" altLang="en-US" dirty="0"/>
              <a:t>可以从需求开始，而不仅仅是代码</a:t>
            </a:r>
            <a:endParaRPr lang="en-US" altLang="zh-CN" dirty="0"/>
          </a:p>
          <a:p>
            <a:r>
              <a:rPr lang="zh-CN" altLang="en-US" dirty="0"/>
              <a:t>即是静态的活动也是动态的活动</a:t>
            </a:r>
            <a:endParaRPr lang="en-US" altLang="zh-CN" dirty="0"/>
          </a:p>
          <a:p>
            <a:r>
              <a:rPr lang="zh-CN" altLang="en-US" dirty="0"/>
              <a:t>用来预防失效</a:t>
            </a:r>
            <a:endParaRPr lang="en-US" altLang="zh-CN" dirty="0"/>
          </a:p>
          <a:p>
            <a:pPr lvl="1"/>
            <a:r>
              <a:rPr lang="zh-CN" altLang="en-US" dirty="0"/>
              <a:t>尽可能少的产生错误</a:t>
            </a:r>
            <a:endParaRPr lang="en-US" altLang="zh-CN" dirty="0"/>
          </a:p>
          <a:p>
            <a:r>
              <a:rPr lang="zh-CN" altLang="en-US" dirty="0"/>
              <a:t>有助于在软件生命周期中尽早发现问题，以降低修复缺陷所需的成本。</a:t>
            </a:r>
            <a:endParaRPr lang="en-US" altLang="zh-CN" dirty="0"/>
          </a:p>
          <a:p>
            <a:r>
              <a:rPr lang="zh-CN" altLang="en-US" dirty="0"/>
              <a:t>过程中应创建可重用的测试件</a:t>
            </a:r>
            <a:endParaRPr lang="en-US" altLang="zh-CN" dirty="0"/>
          </a:p>
          <a:p>
            <a:pPr lvl="1"/>
            <a:r>
              <a:rPr lang="zh-CN" altLang="en-US" dirty="0"/>
              <a:t>同一软件不同版本间更常见</a:t>
            </a:r>
          </a:p>
        </p:txBody>
      </p:sp>
      <p:sp>
        <p:nvSpPr>
          <p:cNvPr id="5" name="文本占位符 4"/>
          <p:cNvSpPr>
            <a:spLocks noGrp="1"/>
          </p:cNvSpPr>
          <p:nvPr>
            <p:ph type="body" sz="quarter" idx="14"/>
          </p:nvPr>
        </p:nvSpPr>
        <p:spPr/>
        <p:txBody>
          <a:bodyPr/>
          <a:lstStyle/>
          <a:p>
            <a:r>
              <a:rPr lang="zh-CN" altLang="en-US" dirty="0"/>
              <a:t>软件测试特征</a:t>
            </a:r>
          </a:p>
        </p:txBody>
      </p:sp>
    </p:spTree>
    <p:extLst>
      <p:ext uri="{BB962C8B-B14F-4D97-AF65-F5344CB8AC3E}">
        <p14:creationId xmlns:p14="http://schemas.microsoft.com/office/powerpoint/2010/main" val="37450974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软件测试目的</a:t>
            </a:r>
          </a:p>
        </p:txBody>
      </p:sp>
      <p:sp>
        <p:nvSpPr>
          <p:cNvPr id="3" name="文本占位符 2"/>
          <p:cNvSpPr>
            <a:spLocks noGrp="1"/>
          </p:cNvSpPr>
          <p:nvPr>
            <p:ph type="body" idx="1"/>
          </p:nvPr>
        </p:nvSpPr>
        <p:spPr/>
        <p:txBody>
          <a:bodyPr/>
          <a:lstStyle/>
          <a:p>
            <a:r>
              <a:rPr lang="zh-CN" altLang="en-US" dirty="0"/>
              <a:t>背景</a:t>
            </a:r>
          </a:p>
        </p:txBody>
      </p:sp>
    </p:spTree>
    <p:extLst>
      <p:ext uri="{BB962C8B-B14F-4D97-AF65-F5344CB8AC3E}">
        <p14:creationId xmlns:p14="http://schemas.microsoft.com/office/powerpoint/2010/main" val="2539747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软件测试目的</a:t>
            </a:r>
          </a:p>
        </p:txBody>
      </p:sp>
      <p:sp>
        <p:nvSpPr>
          <p:cNvPr id="3" name="灯片编号占位符 2"/>
          <p:cNvSpPr>
            <a:spLocks noGrp="1"/>
          </p:cNvSpPr>
          <p:nvPr>
            <p:ph type="sldNum" sz="quarter" idx="12"/>
          </p:nvPr>
        </p:nvSpPr>
        <p:spPr/>
        <p:txBody>
          <a:bodyPr/>
          <a:lstStyle/>
          <a:p>
            <a:fld id="{23A9FC25-C178-4B64-B4A3-047F6237B0E3}" type="slidenum">
              <a:rPr lang="zh-CN" altLang="en-US" smtClean="0"/>
              <a:t>24</a:t>
            </a:fld>
            <a:endParaRPr lang="zh-CN" altLang="en-US"/>
          </a:p>
        </p:txBody>
      </p:sp>
      <p:sp>
        <p:nvSpPr>
          <p:cNvPr id="4" name="内容占位符 3"/>
          <p:cNvSpPr>
            <a:spLocks noGrp="1"/>
          </p:cNvSpPr>
          <p:nvPr>
            <p:ph sz="quarter" idx="13"/>
          </p:nvPr>
        </p:nvSpPr>
        <p:spPr/>
        <p:txBody>
          <a:bodyPr/>
          <a:lstStyle/>
          <a:p>
            <a:r>
              <a:rPr lang="en-US" altLang="zh-CN" dirty="0" err="1"/>
              <a:t>Glenford</a:t>
            </a:r>
            <a:r>
              <a:rPr lang="en-US" altLang="zh-CN" dirty="0"/>
              <a:t> J. Myers</a:t>
            </a:r>
            <a:r>
              <a:rPr lang="zh-CN" altLang="en-US" dirty="0"/>
              <a:t>提出：</a:t>
            </a:r>
            <a:endParaRPr lang="en-US" altLang="zh-CN" dirty="0"/>
          </a:p>
          <a:p>
            <a:pPr lvl="1"/>
            <a:r>
              <a:rPr lang="zh-CN" altLang="en-US" dirty="0"/>
              <a:t>测试是程序的执行过程，目的在于发现错误</a:t>
            </a:r>
            <a:endParaRPr lang="en-US" altLang="zh-CN" dirty="0"/>
          </a:p>
          <a:p>
            <a:pPr lvl="1"/>
            <a:r>
              <a:rPr lang="zh-CN" altLang="en-US" dirty="0"/>
              <a:t>测试是为了证明程序有错，而不是证明程序无错误</a:t>
            </a:r>
            <a:endParaRPr lang="en-US" altLang="zh-CN" dirty="0"/>
          </a:p>
          <a:p>
            <a:pPr lvl="1"/>
            <a:r>
              <a:rPr lang="zh-CN" altLang="en-US" dirty="0"/>
              <a:t>一个好的测试用例在于能发现至今未发现的错误</a:t>
            </a:r>
            <a:endParaRPr lang="en-US" altLang="zh-CN" dirty="0"/>
          </a:p>
          <a:p>
            <a:pPr lvl="1"/>
            <a:r>
              <a:rPr lang="zh-CN" altLang="en-US" dirty="0"/>
              <a:t>一个成功的测试是发现了至今未发现的错误的测试</a:t>
            </a:r>
            <a:endParaRPr lang="en-US" altLang="zh-CN" dirty="0"/>
          </a:p>
          <a:p>
            <a:r>
              <a:rPr lang="en-US" altLang="zh-CN" dirty="0"/>
              <a:t>Bill </a:t>
            </a:r>
            <a:r>
              <a:rPr lang="en-US" altLang="zh-CN" dirty="0" err="1"/>
              <a:t>Hetzelt</a:t>
            </a:r>
            <a:r>
              <a:rPr lang="zh-CN" altLang="en-US" dirty="0"/>
              <a:t>在</a:t>
            </a:r>
            <a:r>
              <a:rPr lang="en-US" altLang="zh-CN" dirty="0"/>
              <a:t>《</a:t>
            </a:r>
            <a:r>
              <a:rPr lang="zh-CN" altLang="en-US" dirty="0"/>
              <a:t>软件测试完全指南</a:t>
            </a:r>
            <a:r>
              <a:rPr lang="en-US" altLang="zh-CN" dirty="0"/>
              <a:t>》</a:t>
            </a:r>
            <a:r>
              <a:rPr lang="zh-CN" altLang="en-US" dirty="0"/>
              <a:t>中指出：</a:t>
            </a:r>
            <a:endParaRPr lang="en-US" altLang="zh-CN" dirty="0"/>
          </a:p>
          <a:p>
            <a:pPr lvl="1"/>
            <a:r>
              <a:rPr lang="zh-CN" altLang="en-US" dirty="0"/>
              <a:t>软件测试的目的不仅仅是为了发现软件缺陷与错误，同时也对软件进行度量和评估，提高软件质量。</a:t>
            </a:r>
          </a:p>
        </p:txBody>
      </p:sp>
      <p:sp>
        <p:nvSpPr>
          <p:cNvPr id="5" name="文本占位符 4"/>
          <p:cNvSpPr>
            <a:spLocks noGrp="1"/>
          </p:cNvSpPr>
          <p:nvPr>
            <p:ph type="body" sz="quarter" idx="14"/>
          </p:nvPr>
        </p:nvSpPr>
        <p:spPr/>
        <p:txBody>
          <a:bodyPr/>
          <a:lstStyle/>
          <a:p>
            <a:r>
              <a:rPr lang="zh-CN" altLang="en-US" dirty="0"/>
              <a:t>软件测试目的</a:t>
            </a:r>
          </a:p>
        </p:txBody>
      </p:sp>
    </p:spTree>
    <p:extLst>
      <p:ext uri="{BB962C8B-B14F-4D97-AF65-F5344CB8AC3E}">
        <p14:creationId xmlns:p14="http://schemas.microsoft.com/office/powerpoint/2010/main" val="26174049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软件测试目的</a:t>
            </a:r>
          </a:p>
        </p:txBody>
      </p:sp>
      <p:sp>
        <p:nvSpPr>
          <p:cNvPr id="3" name="灯片编号占位符 2"/>
          <p:cNvSpPr>
            <a:spLocks noGrp="1"/>
          </p:cNvSpPr>
          <p:nvPr>
            <p:ph type="sldNum" sz="quarter" idx="12"/>
          </p:nvPr>
        </p:nvSpPr>
        <p:spPr/>
        <p:txBody>
          <a:bodyPr/>
          <a:lstStyle/>
          <a:p>
            <a:fld id="{23A9FC25-C178-4B64-B4A3-047F6237B0E3}" type="slidenum">
              <a:rPr lang="zh-CN" altLang="en-US" smtClean="0"/>
              <a:t>25</a:t>
            </a:fld>
            <a:endParaRPr lang="zh-CN" altLang="en-US"/>
          </a:p>
        </p:txBody>
      </p:sp>
      <p:sp>
        <p:nvSpPr>
          <p:cNvPr id="4" name="内容占位符 3"/>
          <p:cNvSpPr>
            <a:spLocks noGrp="1"/>
          </p:cNvSpPr>
          <p:nvPr>
            <p:ph sz="quarter" idx="13"/>
          </p:nvPr>
        </p:nvSpPr>
        <p:spPr/>
        <p:txBody>
          <a:bodyPr/>
          <a:lstStyle/>
          <a:p>
            <a:r>
              <a:rPr lang="zh-CN" altLang="en-US" dirty="0"/>
              <a:t>现对软件测试的目的总结为以下三点：</a:t>
            </a:r>
            <a:endParaRPr lang="en-US" altLang="zh-CN" dirty="0"/>
          </a:p>
          <a:p>
            <a:pPr lvl="1"/>
            <a:r>
              <a:rPr lang="zh-CN" altLang="en-US" dirty="0"/>
              <a:t>以最少的人力、物力、时间找出软件中潜在的各种错误和缺陷，通过修正错误和缺陷提高软件质量，</a:t>
            </a:r>
            <a:r>
              <a:rPr lang="zh-CN" altLang="en-US" b="1" dirty="0"/>
              <a:t>回避潜在的软件错误和缺陷给软件造成的商业风险</a:t>
            </a:r>
            <a:r>
              <a:rPr lang="zh-CN" altLang="en-US" dirty="0"/>
              <a:t>。（成本）</a:t>
            </a:r>
            <a:endParaRPr lang="en-US" altLang="zh-CN" dirty="0"/>
          </a:p>
          <a:p>
            <a:pPr lvl="1"/>
            <a:r>
              <a:rPr lang="zh-CN" altLang="en-US" dirty="0"/>
              <a:t>通过分析测试过程中发现的问题可以帮助</a:t>
            </a:r>
            <a:r>
              <a:rPr lang="zh-CN" altLang="en-US" b="1" dirty="0"/>
              <a:t>发现当前开发工作所采用的软件过程的缺陷</a:t>
            </a:r>
            <a:r>
              <a:rPr lang="zh-CN" altLang="en-US" dirty="0"/>
              <a:t>，以便进行软件过程改进；同时通过对测试结果的分析整理，可</a:t>
            </a:r>
            <a:r>
              <a:rPr lang="zh-CN" altLang="en-US" b="1" dirty="0"/>
              <a:t>修正软件开发规则</a:t>
            </a:r>
            <a:r>
              <a:rPr lang="zh-CN" altLang="en-US" dirty="0"/>
              <a:t>，并为软件可靠性分析提供相关的依据。（开发过程）。</a:t>
            </a:r>
            <a:endParaRPr lang="en-US" altLang="zh-CN" dirty="0"/>
          </a:p>
          <a:p>
            <a:pPr lvl="1"/>
            <a:r>
              <a:rPr lang="zh-CN" altLang="en-US" dirty="0"/>
              <a:t>评价程序或系统的属性，</a:t>
            </a:r>
            <a:r>
              <a:rPr lang="zh-CN" altLang="en-US" b="1" dirty="0"/>
              <a:t>对软件质量进行度量和评估</a:t>
            </a:r>
            <a:r>
              <a:rPr lang="zh-CN" altLang="en-US" dirty="0"/>
              <a:t>，以验证软件的质量满足用户的需求，为用户选择、接受软件提供有力的依据。（评估）</a:t>
            </a:r>
            <a:endParaRPr lang="en-US" altLang="zh-CN" dirty="0"/>
          </a:p>
          <a:p>
            <a:r>
              <a:rPr lang="zh-CN" altLang="en-US" dirty="0"/>
              <a:t>关键：软件测试的目的是工程性的，以发现错误为最终目的</a:t>
            </a:r>
          </a:p>
        </p:txBody>
      </p:sp>
      <p:sp>
        <p:nvSpPr>
          <p:cNvPr id="5" name="文本占位符 4"/>
          <p:cNvSpPr>
            <a:spLocks noGrp="1"/>
          </p:cNvSpPr>
          <p:nvPr>
            <p:ph type="body" sz="quarter" idx="14"/>
          </p:nvPr>
        </p:nvSpPr>
        <p:spPr/>
        <p:txBody>
          <a:bodyPr/>
          <a:lstStyle/>
          <a:p>
            <a:r>
              <a:rPr lang="zh-CN" altLang="en-US" dirty="0"/>
              <a:t>软件测试目的</a:t>
            </a:r>
          </a:p>
        </p:txBody>
      </p:sp>
    </p:spTree>
    <p:extLst>
      <p:ext uri="{BB962C8B-B14F-4D97-AF65-F5344CB8AC3E}">
        <p14:creationId xmlns:p14="http://schemas.microsoft.com/office/powerpoint/2010/main" val="18264522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软件测试的关键问题（原则）</a:t>
            </a:r>
          </a:p>
        </p:txBody>
      </p:sp>
      <p:sp>
        <p:nvSpPr>
          <p:cNvPr id="3" name="文本占位符 2"/>
          <p:cNvSpPr>
            <a:spLocks noGrp="1"/>
          </p:cNvSpPr>
          <p:nvPr>
            <p:ph type="body" idx="1"/>
          </p:nvPr>
        </p:nvSpPr>
        <p:spPr/>
        <p:txBody>
          <a:bodyPr/>
          <a:lstStyle/>
          <a:p>
            <a:r>
              <a:rPr lang="zh-CN" altLang="en-US" dirty="0"/>
              <a:t>背景</a:t>
            </a:r>
          </a:p>
        </p:txBody>
      </p:sp>
    </p:spTree>
    <p:extLst>
      <p:ext uri="{BB962C8B-B14F-4D97-AF65-F5344CB8AC3E}">
        <p14:creationId xmlns:p14="http://schemas.microsoft.com/office/powerpoint/2010/main" val="3822284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软件测试的关键问题（原则）</a:t>
            </a:r>
          </a:p>
        </p:txBody>
      </p:sp>
      <p:sp>
        <p:nvSpPr>
          <p:cNvPr id="3" name="灯片编号占位符 2"/>
          <p:cNvSpPr>
            <a:spLocks noGrp="1"/>
          </p:cNvSpPr>
          <p:nvPr>
            <p:ph type="sldNum" sz="quarter" idx="12"/>
          </p:nvPr>
        </p:nvSpPr>
        <p:spPr/>
        <p:txBody>
          <a:bodyPr/>
          <a:lstStyle/>
          <a:p>
            <a:fld id="{23A9FC25-C178-4B64-B4A3-047F6237B0E3}" type="slidenum">
              <a:rPr lang="zh-CN" altLang="en-US" smtClean="0"/>
              <a:t>27</a:t>
            </a:fld>
            <a:endParaRPr lang="zh-CN" altLang="en-US"/>
          </a:p>
        </p:txBody>
      </p:sp>
      <p:sp>
        <p:nvSpPr>
          <p:cNvPr id="4" name="内容占位符 3"/>
          <p:cNvSpPr>
            <a:spLocks noGrp="1"/>
          </p:cNvSpPr>
          <p:nvPr>
            <p:ph sz="quarter" idx="13"/>
          </p:nvPr>
        </p:nvSpPr>
        <p:spPr/>
        <p:txBody>
          <a:bodyPr/>
          <a:lstStyle/>
          <a:p>
            <a:r>
              <a:rPr lang="zh-CN" altLang="en-US" dirty="0"/>
              <a:t>软件测试是证伪而非证真</a:t>
            </a:r>
            <a:endParaRPr lang="en-US" altLang="zh-CN" dirty="0"/>
          </a:p>
          <a:p>
            <a:r>
              <a:rPr lang="zh-CN" altLang="en-US" dirty="0"/>
              <a:t>尽早地和不断地进行软件测试</a:t>
            </a:r>
            <a:endParaRPr lang="en-US" altLang="zh-CN" dirty="0"/>
          </a:p>
          <a:p>
            <a:r>
              <a:rPr lang="zh-CN" altLang="en-US" dirty="0"/>
              <a:t>重视无效数据和非预期使用习惯的测试</a:t>
            </a:r>
            <a:endParaRPr lang="en-US" altLang="zh-CN" dirty="0"/>
          </a:p>
          <a:p>
            <a:r>
              <a:rPr lang="zh-CN" altLang="en-US" dirty="0"/>
              <a:t>程序员应该避免检查自己的程序</a:t>
            </a:r>
            <a:endParaRPr lang="en-US" altLang="zh-CN" dirty="0"/>
          </a:p>
          <a:p>
            <a:r>
              <a:rPr lang="zh-CN" altLang="en-US" dirty="0"/>
              <a:t>充分注意测试中的群集现象（</a:t>
            </a:r>
            <a:r>
              <a:rPr lang="en-US" altLang="zh-CN" dirty="0"/>
              <a:t>2-8</a:t>
            </a:r>
            <a:r>
              <a:rPr lang="zh-CN" altLang="en-US" dirty="0"/>
              <a:t>原则，对有错误的程序段重点测试）</a:t>
            </a:r>
            <a:endParaRPr lang="en-US" altLang="zh-CN" dirty="0"/>
          </a:p>
          <a:p>
            <a:r>
              <a:rPr lang="zh-CN" altLang="en-US" dirty="0"/>
              <a:t>用例要定期评审</a:t>
            </a:r>
            <a:endParaRPr lang="en-US" altLang="zh-CN" dirty="0"/>
          </a:p>
          <a:p>
            <a:r>
              <a:rPr lang="zh-CN" altLang="en-US" dirty="0"/>
              <a:t>应当对每一个测试结果做全面检查（例如，在不同环境下进行测试）</a:t>
            </a:r>
            <a:endParaRPr lang="en-US" altLang="zh-CN" dirty="0"/>
          </a:p>
          <a:p>
            <a:r>
              <a:rPr lang="zh-CN" altLang="en-US" dirty="0"/>
              <a:t>测试现场保护和资料归档，目的是让错误可以再现，让错误可以分析。</a:t>
            </a:r>
            <a:endParaRPr lang="en-US" altLang="zh-CN" dirty="0"/>
          </a:p>
          <a:p>
            <a:r>
              <a:rPr lang="zh-CN" altLang="en-US" dirty="0"/>
              <a:t>软件测试的经济型原则</a:t>
            </a:r>
          </a:p>
        </p:txBody>
      </p:sp>
      <p:sp>
        <p:nvSpPr>
          <p:cNvPr id="5" name="文本占位符 4"/>
          <p:cNvSpPr>
            <a:spLocks noGrp="1"/>
          </p:cNvSpPr>
          <p:nvPr>
            <p:ph type="body" sz="quarter" idx="14"/>
          </p:nvPr>
        </p:nvSpPr>
        <p:spPr/>
        <p:txBody>
          <a:bodyPr/>
          <a:lstStyle/>
          <a:p>
            <a:r>
              <a:rPr lang="zh-CN" altLang="en-US" dirty="0"/>
              <a:t>关键问题（原则）</a:t>
            </a:r>
          </a:p>
        </p:txBody>
      </p:sp>
    </p:spTree>
    <p:extLst>
      <p:ext uri="{BB962C8B-B14F-4D97-AF65-F5344CB8AC3E}">
        <p14:creationId xmlns:p14="http://schemas.microsoft.com/office/powerpoint/2010/main" val="32756522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软件质量保证</a:t>
            </a:r>
          </a:p>
        </p:txBody>
      </p:sp>
      <p:sp>
        <p:nvSpPr>
          <p:cNvPr id="3" name="文本占位符 2"/>
          <p:cNvSpPr>
            <a:spLocks noGrp="1"/>
          </p:cNvSpPr>
          <p:nvPr>
            <p:ph type="body" idx="1"/>
          </p:nvPr>
        </p:nvSpPr>
        <p:spPr/>
        <p:txBody>
          <a:bodyPr/>
          <a:lstStyle/>
          <a:p>
            <a:r>
              <a:rPr lang="zh-CN" altLang="en-US" dirty="0"/>
              <a:t>背景</a:t>
            </a:r>
          </a:p>
        </p:txBody>
      </p:sp>
    </p:spTree>
    <p:extLst>
      <p:ext uri="{BB962C8B-B14F-4D97-AF65-F5344CB8AC3E}">
        <p14:creationId xmlns:p14="http://schemas.microsoft.com/office/powerpoint/2010/main" val="5064548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4"/>
          <p:cNvSpPr txBox="1">
            <a:spLocks noGrp="1" noChangeArrowheads="1"/>
          </p:cNvSpPr>
          <p:nvPr/>
        </p:nvSpPr>
        <p:spPr bwMode="auto">
          <a:xfrm>
            <a:off x="4648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1800"/>
              </a:spcBef>
              <a:buClr>
                <a:schemeClr val="accent1"/>
              </a:buClr>
              <a:buSzPct val="80000"/>
              <a:buFont typeface="Wingdings" panose="05000000000000000000" pitchFamily="2" charset="2"/>
              <a:buChar char="±"/>
              <a:defRPr sz="2000">
                <a:solidFill>
                  <a:schemeClr val="accent2"/>
                </a:solidFill>
                <a:latin typeface="Arial" panose="020B0604020202020204" pitchFamily="34" charset="0"/>
                <a:ea typeface="幼圆" panose="02010509060101010101" pitchFamily="49" charset="-122"/>
              </a:defRPr>
            </a:lvl1pPr>
            <a:lvl2pPr marL="742950" indent="-285750" eaLnBrk="0" hangingPunct="0">
              <a:lnSpc>
                <a:spcPct val="130000"/>
              </a:lnSpc>
              <a:buFont typeface="Calibri" panose="020F0502020204030204" pitchFamily="34" charset="0"/>
              <a:buChar char=" "/>
              <a:defRPr sz="1600">
                <a:solidFill>
                  <a:schemeClr val="tx1"/>
                </a:solidFill>
                <a:latin typeface="Arial" panose="020B0604020202020204" pitchFamily="34" charset="0"/>
                <a:ea typeface="幼圆" panose="02010509060101010101" pitchFamily="49" charset="-122"/>
              </a:defRPr>
            </a:lvl2pPr>
            <a:lvl3pPr marL="1143000" indent="-228600" eaLnBrk="0" hangingPunct="0">
              <a:lnSpc>
                <a:spcPct val="90000"/>
              </a:lnSpc>
              <a:spcBef>
                <a:spcPts val="500"/>
              </a:spcBef>
              <a:buFont typeface="Calibri" panose="020F0502020204030204" pitchFamily="34" charset="0"/>
              <a:buChar char="•"/>
              <a:defRPr sz="2000">
                <a:solidFill>
                  <a:srgbClr val="7F7F7F"/>
                </a:solidFill>
                <a:latin typeface="Arial" panose="020B0604020202020204" pitchFamily="34" charset="0"/>
                <a:ea typeface="幼圆" panose="02010509060101010101" pitchFamily="49" charset="-122"/>
              </a:defRPr>
            </a:lvl3pPr>
            <a:lvl4pPr marL="1600200" indent="-228600" eaLnBrk="0" hangingPunct="0">
              <a:lnSpc>
                <a:spcPct val="90000"/>
              </a:lnSpc>
              <a:spcBef>
                <a:spcPts val="500"/>
              </a:spcBef>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4pPr>
            <a:lvl5pPr marL="2057400" indent="-228600" eaLnBrk="0" hangingPunct="0">
              <a:lnSpc>
                <a:spcPct val="90000"/>
              </a:lnSpc>
              <a:spcBef>
                <a:spcPts val="500"/>
              </a:spcBef>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9pPr>
          </a:lstStyle>
          <a:p>
            <a:pPr algn="ctr" eaLnBrk="1" hangingPunct="1">
              <a:lnSpc>
                <a:spcPct val="100000"/>
              </a:lnSpc>
              <a:spcBef>
                <a:spcPct val="0"/>
              </a:spcBef>
              <a:buClrTx/>
              <a:buSzTx/>
              <a:buFont typeface="Arial" panose="020B0604020202020204" pitchFamily="34" charset="0"/>
              <a:buNone/>
            </a:pPr>
            <a:fld id="{3FC91A78-BD6A-4767-A0FF-3AAB163D3949}" type="slidenum">
              <a:rPr lang="zh-CN" altLang="en-US" sz="1200">
                <a:solidFill>
                  <a:schemeClr val="tx1"/>
                </a:solidFill>
                <a:latin typeface="Verdana" panose="020B0604030504040204" pitchFamily="34" charset="0"/>
                <a:ea typeface="宋体" panose="02010600030101010101" pitchFamily="2" charset="-122"/>
              </a:rPr>
              <a:pPr algn="ctr" eaLnBrk="1" hangingPunct="1">
                <a:lnSpc>
                  <a:spcPct val="100000"/>
                </a:lnSpc>
                <a:spcBef>
                  <a:spcPct val="0"/>
                </a:spcBef>
                <a:buClrTx/>
                <a:buSzTx/>
                <a:buFont typeface="Arial" panose="020B0604020202020204" pitchFamily="34" charset="0"/>
                <a:buNone/>
              </a:pPr>
              <a:t>29</a:t>
            </a:fld>
            <a:endParaRPr lang="zh-CN" altLang="en-US" sz="1200">
              <a:solidFill>
                <a:schemeClr val="tx1"/>
              </a:solidFill>
              <a:latin typeface="Verdana" panose="020B0604030504040204" pitchFamily="34" charset="0"/>
              <a:ea typeface="宋体" panose="02010600030101010101" pitchFamily="2" charset="-122"/>
            </a:endParaRPr>
          </a:p>
        </p:txBody>
      </p:sp>
      <p:sp>
        <p:nvSpPr>
          <p:cNvPr id="5123" name="Rectangle 2"/>
          <p:cNvSpPr>
            <a:spLocks noGrp="1" noChangeArrowheads="1"/>
          </p:cNvSpPr>
          <p:nvPr>
            <p:ph type="title"/>
          </p:nvPr>
        </p:nvSpPr>
        <p:spPr/>
        <p:txBody>
          <a:bodyPr>
            <a:normAutofit fontScale="90000"/>
          </a:bodyPr>
          <a:lstStyle/>
          <a:p>
            <a:pPr eaLnBrk="1" hangingPunct="1"/>
            <a:r>
              <a:rPr lang="zh-CN" altLang="zh-CN" sz="4000" b="1" dirty="0">
                <a:ea typeface="宋体" panose="02010600030101010101" pitchFamily="2" charset="-122"/>
              </a:rPr>
              <a:t>什么是质量</a:t>
            </a:r>
            <a:r>
              <a:rPr lang="zh-CN" altLang="en-US" sz="4000" b="1" dirty="0">
                <a:ea typeface="宋体" panose="02010600030101010101" pitchFamily="2" charset="-122"/>
              </a:rPr>
              <a:t>？</a:t>
            </a:r>
            <a:endParaRPr lang="zh-CN" altLang="zh-CN" sz="4000" b="1" dirty="0">
              <a:ea typeface="宋体" panose="02010600030101010101" pitchFamily="2" charset="-122"/>
            </a:endParaRPr>
          </a:p>
        </p:txBody>
      </p:sp>
      <p:sp>
        <p:nvSpPr>
          <p:cNvPr id="2" name="内容占位符 1"/>
          <p:cNvSpPr>
            <a:spLocks noGrp="1"/>
          </p:cNvSpPr>
          <p:nvPr>
            <p:ph sz="quarter" idx="13"/>
          </p:nvPr>
        </p:nvSpPr>
        <p:spPr/>
        <p:txBody>
          <a:bodyPr/>
          <a:lstStyle/>
          <a:p>
            <a:r>
              <a:rPr lang="zh-CN" altLang="en-US" b="1" dirty="0"/>
              <a:t>国际标准化组织 (</a:t>
            </a:r>
            <a:r>
              <a:rPr lang="en-US" altLang="zh-CN" b="1" dirty="0"/>
              <a:t>ISO) </a:t>
            </a:r>
            <a:r>
              <a:rPr lang="zh-CN" altLang="en-US" b="1" dirty="0"/>
              <a:t>对</a:t>
            </a:r>
            <a:r>
              <a:rPr lang="zh-CN" altLang="en-US" b="1" dirty="0">
                <a:solidFill>
                  <a:srgbClr val="2805BB"/>
                </a:solidFill>
              </a:rPr>
              <a:t>质量</a:t>
            </a:r>
            <a:r>
              <a:rPr lang="zh-CN" altLang="en-US" b="1" dirty="0"/>
              <a:t>做了如下定义：</a:t>
            </a:r>
            <a:r>
              <a:rPr lang="zh-CN" altLang="en-US" b="1" dirty="0">
                <a:solidFill>
                  <a:srgbClr val="2805BB"/>
                </a:solidFill>
              </a:rPr>
              <a:t>反映实体满足明确和隐含需要的能力和特性的总和。</a:t>
            </a:r>
          </a:p>
          <a:p>
            <a:r>
              <a:rPr lang="zh-CN" altLang="en-US" b="1" dirty="0"/>
              <a:t>其他一些专家基于以下两方面定义质量：</a:t>
            </a:r>
          </a:p>
          <a:p>
            <a:pPr lvl="1"/>
            <a:r>
              <a:rPr lang="zh-CN" altLang="en-US" sz="2800" b="1" dirty="0">
                <a:solidFill>
                  <a:srgbClr val="2805BB"/>
                </a:solidFill>
              </a:rPr>
              <a:t>与要求的一致性</a:t>
            </a:r>
            <a:r>
              <a:rPr lang="zh-CN" altLang="en-US" sz="2800" b="1" dirty="0"/>
              <a:t>：项目过程与产品满足书面规范的要求</a:t>
            </a:r>
            <a:endParaRPr lang="en-US" altLang="zh-CN" sz="2800" b="1" dirty="0"/>
          </a:p>
          <a:p>
            <a:pPr lvl="1"/>
            <a:r>
              <a:rPr lang="zh-CN" altLang="en-US" sz="2800" b="1" dirty="0">
                <a:solidFill>
                  <a:srgbClr val="2805BB"/>
                </a:solidFill>
              </a:rPr>
              <a:t>适用性</a:t>
            </a:r>
            <a:r>
              <a:rPr lang="zh-CN" altLang="en-US" sz="2800" b="1" dirty="0"/>
              <a:t>： 产品能象它被计划的那样使用</a:t>
            </a:r>
          </a:p>
          <a:p>
            <a:r>
              <a:rPr lang="zh-CN" altLang="en-US" b="1" dirty="0"/>
              <a:t>总之，是由用户最终决定产品的品质是否可接受。</a:t>
            </a:r>
            <a:endParaRPr lang="en-US" altLang="zh-CN" b="1" dirty="0"/>
          </a:p>
        </p:txBody>
      </p:sp>
      <p:sp>
        <p:nvSpPr>
          <p:cNvPr id="5124" name="Rectangle 3"/>
          <p:cNvSpPr>
            <a:spLocks noGrp="1" noChangeArrowheads="1"/>
          </p:cNvSpPr>
          <p:nvPr>
            <p:ph type="body" sz="quarter" idx="14"/>
          </p:nvPr>
        </p:nvSpPr>
        <p:spPr/>
        <p:txBody>
          <a:bodyPr/>
          <a:lstStyle/>
          <a:p>
            <a:pPr eaLnBrk="1" hangingPunct="1"/>
            <a:r>
              <a:rPr lang="zh-CN" altLang="en-US" b="1" dirty="0"/>
              <a:t>起源</a:t>
            </a:r>
            <a:endParaRPr lang="en-US" altLang="zh-CN" b="1" dirty="0"/>
          </a:p>
        </p:txBody>
      </p:sp>
    </p:spTree>
    <p:extLst>
      <p:ext uri="{BB962C8B-B14F-4D97-AF65-F5344CB8AC3E}">
        <p14:creationId xmlns:p14="http://schemas.microsoft.com/office/powerpoint/2010/main" val="302588560"/>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起源</a:t>
            </a:r>
          </a:p>
        </p:txBody>
      </p:sp>
      <p:sp>
        <p:nvSpPr>
          <p:cNvPr id="3" name="文本占位符 2"/>
          <p:cNvSpPr>
            <a:spLocks noGrp="1"/>
          </p:cNvSpPr>
          <p:nvPr>
            <p:ph type="body" idx="1"/>
          </p:nvPr>
        </p:nvSpPr>
        <p:spPr/>
        <p:txBody>
          <a:bodyPr/>
          <a:lstStyle/>
          <a:p>
            <a:r>
              <a:rPr lang="zh-CN" altLang="en-US" dirty="0"/>
              <a:t>软件测试</a:t>
            </a:r>
            <a:r>
              <a:rPr lang="en-US" altLang="zh-CN" dirty="0"/>
              <a:t>.</a:t>
            </a:r>
            <a:r>
              <a:rPr lang="zh-CN" altLang="en-US" dirty="0"/>
              <a:t>背景</a:t>
            </a:r>
          </a:p>
        </p:txBody>
      </p:sp>
    </p:spTree>
    <p:extLst>
      <p:ext uri="{BB962C8B-B14F-4D97-AF65-F5344CB8AC3E}">
        <p14:creationId xmlns:p14="http://schemas.microsoft.com/office/powerpoint/2010/main" val="46573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软件质量保证</a:t>
            </a:r>
          </a:p>
        </p:txBody>
      </p:sp>
      <p:sp>
        <p:nvSpPr>
          <p:cNvPr id="3" name="灯片编号占位符 2"/>
          <p:cNvSpPr>
            <a:spLocks noGrp="1"/>
          </p:cNvSpPr>
          <p:nvPr>
            <p:ph type="sldNum" sz="quarter" idx="12"/>
          </p:nvPr>
        </p:nvSpPr>
        <p:spPr/>
        <p:txBody>
          <a:bodyPr/>
          <a:lstStyle/>
          <a:p>
            <a:fld id="{23A9FC25-C178-4B64-B4A3-047F6237B0E3}" type="slidenum">
              <a:rPr lang="zh-CN" altLang="en-US" smtClean="0"/>
              <a:t>30</a:t>
            </a:fld>
            <a:endParaRPr lang="zh-CN" altLang="en-US"/>
          </a:p>
        </p:txBody>
      </p:sp>
      <p:sp>
        <p:nvSpPr>
          <p:cNvPr id="4" name="内容占位符 3"/>
          <p:cNvSpPr>
            <a:spLocks noGrp="1"/>
          </p:cNvSpPr>
          <p:nvPr>
            <p:ph sz="quarter" idx="13"/>
          </p:nvPr>
        </p:nvSpPr>
        <p:spPr/>
        <p:txBody>
          <a:bodyPr/>
          <a:lstStyle/>
          <a:p>
            <a:r>
              <a:rPr lang="zh-CN" altLang="en-US" dirty="0"/>
              <a:t>软件质量保证是</a:t>
            </a:r>
            <a:r>
              <a:rPr lang="zh-CN" altLang="en-US" b="1" dirty="0"/>
              <a:t>贯穿软件项目整个生命周期</a:t>
            </a:r>
            <a:r>
              <a:rPr lang="zh-CN" altLang="en-US" dirty="0"/>
              <a:t>的有计划和有系统的活动，经常针对整个项目质量计划执行情况进行评估，检查和改进，向管理者、顾客或其他方提供信任，确保项目质量与计划保持一致。</a:t>
            </a:r>
            <a:endParaRPr lang="en-US" altLang="zh-CN" dirty="0"/>
          </a:p>
          <a:p>
            <a:r>
              <a:rPr lang="zh-CN" altLang="en-US" dirty="0"/>
              <a:t>确保软件项目的过程</a:t>
            </a:r>
            <a:r>
              <a:rPr lang="zh-CN" altLang="en-US" b="1" dirty="0"/>
              <a:t>遵循了对应的标准及规范要求且产生了合适的文档和精确反映项目情况的报告</a:t>
            </a:r>
            <a:r>
              <a:rPr lang="zh-CN" altLang="en-US" dirty="0"/>
              <a:t>，其目的是通过评价项目质量建立项目达到质量要求的信心。软件质量保证主要包括评审项目过程、审计软件产品，就软件项目是否真正遵循已经制定的计划、标准和规程等，给管理者提供可视性项目和产品可视化的管理报告。</a:t>
            </a:r>
          </a:p>
        </p:txBody>
      </p:sp>
      <p:sp>
        <p:nvSpPr>
          <p:cNvPr id="5" name="文本占位符 4"/>
          <p:cNvSpPr>
            <a:spLocks noGrp="1"/>
          </p:cNvSpPr>
          <p:nvPr>
            <p:ph type="body" sz="quarter" idx="14"/>
          </p:nvPr>
        </p:nvSpPr>
        <p:spPr/>
        <p:txBody>
          <a:bodyPr/>
          <a:lstStyle/>
          <a:p>
            <a:r>
              <a:rPr lang="zh-CN" altLang="en-US" dirty="0"/>
              <a:t>软件质量保证</a:t>
            </a:r>
          </a:p>
        </p:txBody>
      </p:sp>
    </p:spTree>
    <p:extLst>
      <p:ext uri="{BB962C8B-B14F-4D97-AF65-F5344CB8AC3E}">
        <p14:creationId xmlns:p14="http://schemas.microsoft.com/office/powerpoint/2010/main" val="4086096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软件测试与软件质量保证</a:t>
            </a:r>
          </a:p>
        </p:txBody>
      </p:sp>
      <p:sp>
        <p:nvSpPr>
          <p:cNvPr id="3" name="灯片编号占位符 2"/>
          <p:cNvSpPr>
            <a:spLocks noGrp="1"/>
          </p:cNvSpPr>
          <p:nvPr>
            <p:ph type="sldNum" sz="quarter" idx="12"/>
          </p:nvPr>
        </p:nvSpPr>
        <p:spPr/>
        <p:txBody>
          <a:bodyPr/>
          <a:lstStyle/>
          <a:p>
            <a:fld id="{23A9FC25-C178-4B64-B4A3-047F6237B0E3}" type="slidenum">
              <a:rPr lang="zh-CN" altLang="en-US" smtClean="0"/>
              <a:t>31</a:t>
            </a:fld>
            <a:endParaRPr lang="zh-CN" altLang="en-US"/>
          </a:p>
        </p:txBody>
      </p:sp>
      <p:sp>
        <p:nvSpPr>
          <p:cNvPr id="4" name="内容占位符 3"/>
          <p:cNvSpPr>
            <a:spLocks noGrp="1"/>
          </p:cNvSpPr>
          <p:nvPr>
            <p:ph sz="quarter" idx="13"/>
          </p:nvPr>
        </p:nvSpPr>
        <p:spPr/>
        <p:txBody>
          <a:bodyPr/>
          <a:lstStyle/>
          <a:p>
            <a:r>
              <a:rPr lang="zh-CN" altLang="en-US" dirty="0"/>
              <a:t>评价、度量、测试是软件质量保证中非常重要的三个概念</a:t>
            </a:r>
            <a:endParaRPr lang="en-US" altLang="zh-CN" dirty="0"/>
          </a:p>
          <a:p>
            <a:r>
              <a:rPr lang="zh-CN" altLang="en-US" dirty="0"/>
              <a:t>软件测试是获取度量值的一种重要手段</a:t>
            </a:r>
            <a:endParaRPr lang="en-US" altLang="zh-CN" dirty="0"/>
          </a:p>
          <a:p>
            <a:r>
              <a:rPr lang="zh-CN" altLang="en-US" dirty="0"/>
              <a:t>评价指导度量、度量指导测试</a:t>
            </a:r>
            <a:endParaRPr lang="en-US" altLang="zh-CN" dirty="0"/>
          </a:p>
          <a:p>
            <a:r>
              <a:rPr lang="zh-CN" altLang="en-US" dirty="0"/>
              <a:t>评价依据度量、度量依据测试</a:t>
            </a:r>
            <a:endParaRPr lang="en-US" altLang="zh-CN" dirty="0"/>
          </a:p>
        </p:txBody>
      </p:sp>
      <p:sp>
        <p:nvSpPr>
          <p:cNvPr id="5" name="文本占位符 4"/>
          <p:cNvSpPr>
            <a:spLocks noGrp="1"/>
          </p:cNvSpPr>
          <p:nvPr>
            <p:ph type="body" sz="quarter" idx="14"/>
          </p:nvPr>
        </p:nvSpPr>
        <p:spPr/>
        <p:txBody>
          <a:bodyPr/>
          <a:lstStyle/>
          <a:p>
            <a:r>
              <a:rPr lang="zh-CN" altLang="en-US" dirty="0"/>
              <a:t>软件质量保证</a:t>
            </a:r>
          </a:p>
        </p:txBody>
      </p:sp>
    </p:spTree>
    <p:extLst>
      <p:ext uri="{BB962C8B-B14F-4D97-AF65-F5344CB8AC3E}">
        <p14:creationId xmlns:p14="http://schemas.microsoft.com/office/powerpoint/2010/main" val="19205516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什么是软件缺陷</a:t>
            </a:r>
          </a:p>
        </p:txBody>
      </p:sp>
      <p:sp>
        <p:nvSpPr>
          <p:cNvPr id="3" name="文本占位符 2"/>
          <p:cNvSpPr>
            <a:spLocks noGrp="1"/>
          </p:cNvSpPr>
          <p:nvPr>
            <p:ph type="body" idx="1"/>
          </p:nvPr>
        </p:nvSpPr>
        <p:spPr/>
        <p:txBody>
          <a:bodyPr/>
          <a:lstStyle/>
          <a:p>
            <a:r>
              <a:rPr lang="zh-CN" altLang="en-US" dirty="0"/>
              <a:t>软件测试</a:t>
            </a:r>
            <a:r>
              <a:rPr lang="en-US" altLang="zh-CN" dirty="0"/>
              <a:t>.</a:t>
            </a:r>
            <a:r>
              <a:rPr lang="zh-CN" altLang="en-US" dirty="0"/>
              <a:t>背景</a:t>
            </a:r>
          </a:p>
        </p:txBody>
      </p:sp>
    </p:spTree>
    <p:extLst>
      <p:ext uri="{BB962C8B-B14F-4D97-AF65-F5344CB8AC3E}">
        <p14:creationId xmlns:p14="http://schemas.microsoft.com/office/powerpoint/2010/main" val="10596951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idx="4294967295"/>
          </p:nvPr>
        </p:nvSpPr>
        <p:spPr/>
        <p:txBody>
          <a:bodyPr>
            <a:normAutofit fontScale="90000"/>
          </a:bodyPr>
          <a:lstStyle/>
          <a:p>
            <a:pPr eaLnBrk="1" hangingPunct="1"/>
            <a:r>
              <a:rPr lang="en-US" altLang="zh-CN" sz="3200" b="1">
                <a:solidFill>
                  <a:srgbClr val="2805BB"/>
                </a:solidFill>
              </a:rPr>
              <a:t>1.2 </a:t>
            </a:r>
            <a:r>
              <a:rPr lang="zh-CN" altLang="en-US" sz="3200" b="1">
                <a:solidFill>
                  <a:srgbClr val="2805BB"/>
                </a:solidFill>
              </a:rPr>
              <a:t>什么是软件缺陷</a:t>
            </a:r>
          </a:p>
        </p:txBody>
      </p:sp>
      <p:sp>
        <p:nvSpPr>
          <p:cNvPr id="23555" name="Rectangle 3"/>
          <p:cNvSpPr>
            <a:spLocks noGrp="1" noChangeArrowheads="1"/>
          </p:cNvSpPr>
          <p:nvPr>
            <p:ph type="body" idx="4294967295"/>
          </p:nvPr>
        </p:nvSpPr>
        <p:spPr>
          <a:xfrm>
            <a:off x="2090739" y="1412876"/>
            <a:ext cx="8008937" cy="4943475"/>
          </a:xfrm>
        </p:spPr>
        <p:txBody>
          <a:bodyPr/>
          <a:lstStyle/>
          <a:p>
            <a:pPr eaLnBrk="1" hangingPunct="1">
              <a:buFont typeface="Wingdings" pitchFamily="2" charset="2"/>
              <a:buNone/>
            </a:pPr>
            <a:r>
              <a:rPr lang="en-US" altLang="zh-CN" sz="3600" b="1">
                <a:solidFill>
                  <a:srgbClr val="C00000"/>
                </a:solidFill>
              </a:rPr>
              <a:t>1</a:t>
            </a:r>
            <a:r>
              <a:rPr lang="zh-CN" altLang="en-US" sz="3600" b="1">
                <a:solidFill>
                  <a:srgbClr val="C00000"/>
                </a:solidFill>
              </a:rPr>
              <a:t>、描述软件问题的术语：</a:t>
            </a:r>
          </a:p>
          <a:p>
            <a:pPr lvl="1" eaLnBrk="1" hangingPunct="1"/>
            <a:endParaRPr lang="en-US" altLang="zh-CN" sz="1800" b="1"/>
          </a:p>
          <a:p>
            <a:pPr lvl="1" eaLnBrk="1" hangingPunct="1"/>
            <a:r>
              <a:rPr lang="zh-CN" altLang="en-US" sz="3600" b="1"/>
              <a:t>故障，失败，缺点</a:t>
            </a:r>
          </a:p>
          <a:p>
            <a:pPr lvl="1" eaLnBrk="1" hangingPunct="1"/>
            <a:r>
              <a:rPr lang="zh-CN" altLang="en-US" sz="3600" b="1"/>
              <a:t>异常，事件，偏差</a:t>
            </a:r>
          </a:p>
          <a:p>
            <a:pPr lvl="1" eaLnBrk="1" hangingPunct="1"/>
            <a:r>
              <a:rPr lang="zh-CN" altLang="en-US" sz="3600" b="1"/>
              <a:t>问题，错误，缺陷</a:t>
            </a:r>
          </a:p>
          <a:p>
            <a:pPr eaLnBrk="1" hangingPunct="1">
              <a:buFont typeface="Wingdings" pitchFamily="2" charset="2"/>
              <a:buNone/>
            </a:pPr>
            <a:endParaRPr lang="zh-CN" altLang="en-US" sz="3600" b="1"/>
          </a:p>
          <a:p>
            <a:pPr lvl="1" eaLnBrk="1" hangingPunct="1"/>
            <a:endParaRPr lang="en-US" altLang="zh-CN" sz="3600" b="1"/>
          </a:p>
        </p:txBody>
      </p:sp>
    </p:spTree>
    <p:extLst>
      <p:ext uri="{BB962C8B-B14F-4D97-AF65-F5344CB8AC3E}">
        <p14:creationId xmlns:p14="http://schemas.microsoft.com/office/powerpoint/2010/main" val="2240356323"/>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idx="4294967295"/>
          </p:nvPr>
        </p:nvSpPr>
        <p:spPr>
          <a:xfrm>
            <a:off x="2063750" y="620713"/>
            <a:ext cx="7861300" cy="601662"/>
          </a:xfrm>
        </p:spPr>
        <p:txBody>
          <a:bodyPr>
            <a:normAutofit fontScale="90000"/>
          </a:bodyPr>
          <a:lstStyle/>
          <a:p>
            <a:pPr eaLnBrk="1" hangingPunct="1"/>
            <a:r>
              <a:rPr lang="zh-CN" altLang="en-US" sz="4000">
                <a:solidFill>
                  <a:srgbClr val="C00000"/>
                </a:solidFill>
              </a:rPr>
              <a:t>产品说明书</a:t>
            </a:r>
            <a:endParaRPr lang="zh-CN" altLang="en-US">
              <a:solidFill>
                <a:srgbClr val="C00000"/>
              </a:solidFill>
            </a:endParaRPr>
          </a:p>
        </p:txBody>
      </p:sp>
      <p:sp>
        <p:nvSpPr>
          <p:cNvPr id="24579" name="内容占位符 2"/>
          <p:cNvSpPr>
            <a:spLocks noGrp="1"/>
          </p:cNvSpPr>
          <p:nvPr>
            <p:ph idx="4294967295"/>
          </p:nvPr>
        </p:nvSpPr>
        <p:spPr>
          <a:xfrm>
            <a:off x="2090739" y="1628776"/>
            <a:ext cx="8008937" cy="3960813"/>
          </a:xfrm>
        </p:spPr>
        <p:txBody>
          <a:bodyPr/>
          <a:lstStyle/>
          <a:p>
            <a:pPr eaLnBrk="1" hangingPunct="1">
              <a:lnSpc>
                <a:spcPct val="150000"/>
              </a:lnSpc>
            </a:pPr>
            <a:r>
              <a:rPr lang="zh-CN" altLang="en-US" sz="3600" b="1"/>
              <a:t>是软件开发小组的一个协定。</a:t>
            </a:r>
            <a:endParaRPr lang="en-US" altLang="zh-CN" sz="3600" b="1"/>
          </a:p>
          <a:p>
            <a:pPr eaLnBrk="1" hangingPunct="1">
              <a:lnSpc>
                <a:spcPct val="150000"/>
              </a:lnSpc>
            </a:pPr>
            <a:r>
              <a:rPr lang="zh-CN" altLang="en-US" sz="3600" b="1"/>
              <a:t>它对开发的产品进行定义，给出</a:t>
            </a:r>
            <a:r>
              <a:rPr lang="zh-CN" altLang="en-US" sz="3600" b="1">
                <a:solidFill>
                  <a:srgbClr val="2805BB"/>
                </a:solidFill>
              </a:rPr>
              <a:t>产品的细节、如何做、做什么、不能做什么。</a:t>
            </a:r>
            <a:endParaRPr lang="zh-CN" altLang="en-US" sz="3600" b="1"/>
          </a:p>
        </p:txBody>
      </p:sp>
    </p:spTree>
    <p:extLst>
      <p:ext uri="{BB962C8B-B14F-4D97-AF65-F5344CB8AC3E}">
        <p14:creationId xmlns:p14="http://schemas.microsoft.com/office/powerpoint/2010/main" val="1539242164"/>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idx="4294967295"/>
          </p:nvPr>
        </p:nvSpPr>
        <p:spPr>
          <a:xfrm>
            <a:off x="2063750" y="476251"/>
            <a:ext cx="7861300" cy="601663"/>
          </a:xfrm>
        </p:spPr>
        <p:txBody>
          <a:bodyPr/>
          <a:lstStyle/>
          <a:p>
            <a:pPr eaLnBrk="1" hangingPunct="1"/>
            <a:r>
              <a:rPr lang="en-US" altLang="zh-CN" sz="3200" b="1">
                <a:solidFill>
                  <a:srgbClr val="C00000"/>
                </a:solidFill>
              </a:rPr>
              <a:t>2</a:t>
            </a:r>
            <a:r>
              <a:rPr lang="zh-CN" altLang="en-US" sz="3200" b="1">
                <a:solidFill>
                  <a:srgbClr val="C00000"/>
                </a:solidFill>
              </a:rPr>
              <a:t>、软件缺陷的定义</a:t>
            </a:r>
          </a:p>
        </p:txBody>
      </p:sp>
      <p:sp>
        <p:nvSpPr>
          <p:cNvPr id="29699" name="Rectangle 3"/>
          <p:cNvSpPr>
            <a:spLocks noGrp="1" noChangeArrowheads="1"/>
          </p:cNvSpPr>
          <p:nvPr>
            <p:ph type="body" idx="4294967295"/>
          </p:nvPr>
        </p:nvSpPr>
        <p:spPr>
          <a:xfrm>
            <a:off x="2130426" y="1412875"/>
            <a:ext cx="8429625" cy="4483100"/>
          </a:xfrm>
        </p:spPr>
        <p:txBody>
          <a:bodyPr/>
          <a:lstStyle/>
          <a:p>
            <a:pPr eaLnBrk="1" hangingPunct="1"/>
            <a:r>
              <a:rPr lang="zh-CN" altLang="en-US" sz="3200" b="1"/>
              <a:t>至少满足以下</a:t>
            </a:r>
            <a:r>
              <a:rPr lang="en-US" altLang="zh-CN" sz="3200" b="1">
                <a:solidFill>
                  <a:srgbClr val="2805BB"/>
                </a:solidFill>
              </a:rPr>
              <a:t>5</a:t>
            </a:r>
            <a:r>
              <a:rPr lang="zh-CN" altLang="en-US" sz="3200" b="1">
                <a:solidFill>
                  <a:srgbClr val="2805BB"/>
                </a:solidFill>
              </a:rPr>
              <a:t>个规则之一</a:t>
            </a:r>
            <a:r>
              <a:rPr lang="zh-CN" altLang="en-US" sz="3200" b="1"/>
              <a:t>才称为软件缺陷：</a:t>
            </a:r>
          </a:p>
          <a:p>
            <a:pPr lvl="1" eaLnBrk="1" hangingPunct="1">
              <a:buFont typeface="Wingdings" panose="05000000000000000000" pitchFamily="2" charset="2"/>
              <a:buChar char="Ø"/>
            </a:pPr>
            <a:r>
              <a:rPr lang="zh-CN" altLang="en-US" sz="2800" b="1"/>
              <a:t>软件未实现产品说明书要求的功能。</a:t>
            </a:r>
          </a:p>
          <a:p>
            <a:pPr lvl="1" eaLnBrk="1" hangingPunct="1">
              <a:buFont typeface="Wingdings" panose="05000000000000000000" pitchFamily="2" charset="2"/>
              <a:buChar char="Ø"/>
            </a:pPr>
            <a:r>
              <a:rPr lang="zh-CN" altLang="en-US" sz="2800" b="1"/>
              <a:t>软件出现了产品说明书指明不应出现的错误。</a:t>
            </a:r>
          </a:p>
          <a:p>
            <a:pPr lvl="1" eaLnBrk="1" hangingPunct="1">
              <a:buFont typeface="Wingdings" panose="05000000000000000000" pitchFamily="2" charset="2"/>
              <a:buChar char="Ø"/>
            </a:pPr>
            <a:r>
              <a:rPr lang="zh-CN" altLang="en-US" sz="2800" b="1"/>
              <a:t>软件实现了产品说明书未提到的功能。</a:t>
            </a:r>
          </a:p>
          <a:p>
            <a:pPr lvl="1" eaLnBrk="1" hangingPunct="1">
              <a:buFont typeface="Wingdings" panose="05000000000000000000" pitchFamily="2" charset="2"/>
              <a:buChar char="Ø"/>
            </a:pPr>
            <a:r>
              <a:rPr lang="zh-CN" altLang="en-US" sz="2800" b="1"/>
              <a:t>软件未实现产品说明书虽未明确提及但应该实现的目标。</a:t>
            </a:r>
          </a:p>
          <a:p>
            <a:pPr lvl="1" eaLnBrk="1" hangingPunct="1">
              <a:buFont typeface="Wingdings" panose="05000000000000000000" pitchFamily="2" charset="2"/>
              <a:buChar char="Ø"/>
            </a:pPr>
            <a:r>
              <a:rPr lang="zh-CN" altLang="en-US" sz="2800" b="1"/>
              <a:t>软件难以理解、不易使用、运行缓慢或者从测试员的角度看最终用户会认为不好。</a:t>
            </a:r>
          </a:p>
        </p:txBody>
      </p:sp>
    </p:spTree>
    <p:extLst>
      <p:ext uri="{BB962C8B-B14F-4D97-AF65-F5344CB8AC3E}">
        <p14:creationId xmlns:p14="http://schemas.microsoft.com/office/powerpoint/2010/main" val="4194806519"/>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9699">
                                            <p:txEl>
                                              <p:pRg st="1" end="1"/>
                                            </p:txEl>
                                          </p:spTgt>
                                        </p:tgtEl>
                                        <p:attrNameLst>
                                          <p:attrName>style.visibility</p:attrName>
                                        </p:attrNameLst>
                                      </p:cBhvr>
                                      <p:to>
                                        <p:strVal val="visible"/>
                                      </p:to>
                                    </p:set>
                                    <p:animEffect transition="in" filter="fade">
                                      <p:cBhvr>
                                        <p:cTn id="7" dur="500"/>
                                        <p:tgtEl>
                                          <p:spTgt spid="2969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9699">
                                            <p:txEl>
                                              <p:pRg st="2" end="2"/>
                                            </p:txEl>
                                          </p:spTgt>
                                        </p:tgtEl>
                                        <p:attrNameLst>
                                          <p:attrName>style.visibility</p:attrName>
                                        </p:attrNameLst>
                                      </p:cBhvr>
                                      <p:to>
                                        <p:strVal val="visible"/>
                                      </p:to>
                                    </p:set>
                                    <p:animEffect transition="in" filter="fade">
                                      <p:cBhvr>
                                        <p:cTn id="12" dur="500"/>
                                        <p:tgtEl>
                                          <p:spTgt spid="29699">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9699">
                                            <p:txEl>
                                              <p:pRg st="3" end="3"/>
                                            </p:txEl>
                                          </p:spTgt>
                                        </p:tgtEl>
                                        <p:attrNameLst>
                                          <p:attrName>style.visibility</p:attrName>
                                        </p:attrNameLst>
                                      </p:cBhvr>
                                      <p:to>
                                        <p:strVal val="visible"/>
                                      </p:to>
                                    </p:set>
                                    <p:animEffect transition="in" filter="fade">
                                      <p:cBhvr>
                                        <p:cTn id="17" dur="500"/>
                                        <p:tgtEl>
                                          <p:spTgt spid="29699">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29699">
                                            <p:txEl>
                                              <p:pRg st="4" end="4"/>
                                            </p:txEl>
                                          </p:spTgt>
                                        </p:tgtEl>
                                        <p:attrNameLst>
                                          <p:attrName>style.visibility</p:attrName>
                                        </p:attrNameLst>
                                      </p:cBhvr>
                                      <p:to>
                                        <p:strVal val="visible"/>
                                      </p:to>
                                    </p:set>
                                    <p:animEffect transition="in" filter="fade">
                                      <p:cBhvr>
                                        <p:cTn id="22" dur="500"/>
                                        <p:tgtEl>
                                          <p:spTgt spid="29699">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29699">
                                            <p:txEl>
                                              <p:pRg st="5" end="5"/>
                                            </p:txEl>
                                          </p:spTgt>
                                        </p:tgtEl>
                                        <p:attrNameLst>
                                          <p:attrName>style.visibility</p:attrName>
                                        </p:attrNameLst>
                                      </p:cBhvr>
                                      <p:to>
                                        <p:strVal val="visible"/>
                                      </p:to>
                                    </p:set>
                                    <p:animEffect transition="in" filter="fade">
                                      <p:cBhvr>
                                        <p:cTn id="27" dur="500"/>
                                        <p:tgtEl>
                                          <p:spTgt spid="2969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idx="4294967295"/>
          </p:nvPr>
        </p:nvSpPr>
        <p:spPr/>
        <p:txBody>
          <a:bodyPr/>
          <a:lstStyle/>
          <a:p>
            <a:r>
              <a:rPr lang="en-US" altLang="zh-CN" b="1">
                <a:solidFill>
                  <a:srgbClr val="C00000"/>
                </a:solidFill>
              </a:rPr>
              <a:t>3</a:t>
            </a:r>
            <a:r>
              <a:rPr lang="zh-CN" altLang="en-US" b="1">
                <a:solidFill>
                  <a:srgbClr val="C00000"/>
                </a:solidFill>
              </a:rPr>
              <a:t>、</a:t>
            </a:r>
            <a:r>
              <a:rPr lang="zh-CN" altLang="zh-CN" b="1">
                <a:solidFill>
                  <a:srgbClr val="C00000"/>
                </a:solidFill>
              </a:rPr>
              <a:t>软件错误的分类</a:t>
            </a:r>
          </a:p>
        </p:txBody>
      </p:sp>
      <p:sp>
        <p:nvSpPr>
          <p:cNvPr id="26627" name="内容占位符 2"/>
          <p:cNvSpPr>
            <a:spLocks noGrp="1"/>
          </p:cNvSpPr>
          <p:nvPr>
            <p:ph idx="4294967295"/>
          </p:nvPr>
        </p:nvSpPr>
        <p:spPr>
          <a:xfrm>
            <a:off x="2063750" y="1125538"/>
            <a:ext cx="8008938" cy="5346700"/>
          </a:xfrm>
        </p:spPr>
        <p:txBody>
          <a:bodyPr/>
          <a:lstStyle/>
          <a:p>
            <a:pPr>
              <a:lnSpc>
                <a:spcPts val="4200"/>
              </a:lnSpc>
            </a:pPr>
            <a:r>
              <a:rPr lang="zh-CN" altLang="en-US" sz="3200" b="1">
                <a:solidFill>
                  <a:srgbClr val="7030A0"/>
                </a:solidFill>
              </a:rPr>
              <a:t>软件需求错误：</a:t>
            </a:r>
            <a:r>
              <a:rPr lang="zh-CN" altLang="en-US" sz="3200" b="1"/>
              <a:t>需求不正确，不完全，文档有误等</a:t>
            </a:r>
          </a:p>
          <a:p>
            <a:pPr>
              <a:lnSpc>
                <a:spcPts val="4200"/>
              </a:lnSpc>
            </a:pPr>
            <a:r>
              <a:rPr lang="zh-CN" altLang="en-US" sz="3200" b="1">
                <a:solidFill>
                  <a:srgbClr val="7030A0"/>
                </a:solidFill>
              </a:rPr>
              <a:t>功能和性能错误：</a:t>
            </a:r>
            <a:r>
              <a:rPr lang="zh-CN" altLang="en-US" sz="3200" b="1"/>
              <a:t>遗漏功能、规定了一些冗余的功能、异常处理有误等</a:t>
            </a:r>
            <a:endParaRPr lang="en-US" altLang="zh-CN" sz="3200" b="1"/>
          </a:p>
          <a:p>
            <a:pPr>
              <a:lnSpc>
                <a:spcPts val="4200"/>
              </a:lnSpc>
            </a:pPr>
            <a:r>
              <a:rPr lang="zh-CN" altLang="en-US" sz="3200" b="1">
                <a:solidFill>
                  <a:srgbClr val="7030A0"/>
                </a:solidFill>
              </a:rPr>
              <a:t>软件系统结构错误：</a:t>
            </a:r>
            <a:r>
              <a:rPr lang="zh-CN" altLang="en-US" sz="3200" b="1"/>
              <a:t>系统整体构架有误</a:t>
            </a:r>
          </a:p>
          <a:p>
            <a:pPr>
              <a:lnSpc>
                <a:spcPts val="4200"/>
              </a:lnSpc>
            </a:pPr>
            <a:r>
              <a:rPr lang="zh-CN" altLang="en-US" sz="3200" b="1">
                <a:solidFill>
                  <a:srgbClr val="7030A0"/>
                </a:solidFill>
              </a:rPr>
              <a:t>软件结构错误：</a:t>
            </a:r>
            <a:r>
              <a:rPr lang="zh-CN" altLang="en-US" sz="3200" b="1"/>
              <a:t>程序控制顺序有误，处理过程有误</a:t>
            </a:r>
            <a:endParaRPr lang="zh-CN" altLang="en-US" b="1"/>
          </a:p>
        </p:txBody>
      </p:sp>
    </p:spTree>
    <p:extLst>
      <p:ext uri="{BB962C8B-B14F-4D97-AF65-F5344CB8AC3E}">
        <p14:creationId xmlns:p14="http://schemas.microsoft.com/office/powerpoint/2010/main" val="743922321"/>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idx="4294967295"/>
          </p:nvPr>
        </p:nvSpPr>
        <p:spPr>
          <a:xfrm>
            <a:off x="2063750" y="260351"/>
            <a:ext cx="7861300" cy="601663"/>
          </a:xfrm>
        </p:spPr>
        <p:txBody>
          <a:bodyPr/>
          <a:lstStyle/>
          <a:p>
            <a:r>
              <a:rPr lang="en-US" altLang="zh-CN" b="1">
                <a:solidFill>
                  <a:srgbClr val="C00000"/>
                </a:solidFill>
              </a:rPr>
              <a:t>3</a:t>
            </a:r>
            <a:r>
              <a:rPr lang="zh-CN" altLang="en-US" b="1">
                <a:solidFill>
                  <a:srgbClr val="C00000"/>
                </a:solidFill>
              </a:rPr>
              <a:t>、</a:t>
            </a:r>
            <a:r>
              <a:rPr lang="zh-CN" altLang="zh-CN" b="1">
                <a:solidFill>
                  <a:srgbClr val="C00000"/>
                </a:solidFill>
              </a:rPr>
              <a:t>软件错误的分类</a:t>
            </a:r>
          </a:p>
        </p:txBody>
      </p:sp>
      <p:sp>
        <p:nvSpPr>
          <p:cNvPr id="27651" name="内容占位符 2"/>
          <p:cNvSpPr>
            <a:spLocks noGrp="1"/>
          </p:cNvSpPr>
          <p:nvPr>
            <p:ph idx="4294967295"/>
          </p:nvPr>
        </p:nvSpPr>
        <p:spPr>
          <a:xfrm>
            <a:off x="2135188" y="1196976"/>
            <a:ext cx="8001000" cy="4968875"/>
          </a:xfrm>
        </p:spPr>
        <p:txBody>
          <a:bodyPr/>
          <a:lstStyle/>
          <a:p>
            <a:r>
              <a:rPr lang="zh-CN" altLang="zh-CN" sz="3200" b="1">
                <a:solidFill>
                  <a:srgbClr val="7030A0"/>
                </a:solidFill>
              </a:rPr>
              <a:t>数据错误：</a:t>
            </a:r>
            <a:r>
              <a:rPr lang="zh-CN" altLang="zh-CN" sz="3200" b="1"/>
              <a:t>数据定义或者数据结构有错，数据存取或者操作有误，例如：动态数据和静态数据混淆</a:t>
            </a:r>
          </a:p>
          <a:p>
            <a:r>
              <a:rPr lang="zh-CN" altLang="zh-CN" sz="3200" b="1">
                <a:solidFill>
                  <a:srgbClr val="7030A0"/>
                </a:solidFill>
              </a:rPr>
              <a:t>软件实现和编码错误：</a:t>
            </a:r>
            <a:r>
              <a:rPr lang="zh-CN" altLang="zh-CN" sz="3200" b="1"/>
              <a:t>违背编码标准，例如：局部变量和全局变量混淆</a:t>
            </a:r>
          </a:p>
          <a:p>
            <a:r>
              <a:rPr lang="zh-CN" altLang="zh-CN" sz="3200" b="1">
                <a:solidFill>
                  <a:srgbClr val="7030A0"/>
                </a:solidFill>
              </a:rPr>
              <a:t>软件集成错误：</a:t>
            </a:r>
            <a:r>
              <a:rPr lang="zh-CN" altLang="zh-CN" sz="3200" b="1"/>
              <a:t>接口有误</a:t>
            </a:r>
          </a:p>
          <a:p>
            <a:r>
              <a:rPr lang="zh-CN" altLang="zh-CN" sz="3200" b="1">
                <a:solidFill>
                  <a:srgbClr val="7030A0"/>
                </a:solidFill>
              </a:rPr>
              <a:t>测试定义与测试执行错误：</a:t>
            </a:r>
            <a:r>
              <a:rPr lang="zh-CN" altLang="zh-CN" sz="3200" b="1"/>
              <a:t>测试计划不完整，测试用例不充分等。</a:t>
            </a:r>
          </a:p>
          <a:p>
            <a:endParaRPr lang="zh-CN" altLang="zh-CN" b="1"/>
          </a:p>
        </p:txBody>
      </p:sp>
    </p:spTree>
    <p:extLst>
      <p:ext uri="{BB962C8B-B14F-4D97-AF65-F5344CB8AC3E}">
        <p14:creationId xmlns:p14="http://schemas.microsoft.com/office/powerpoint/2010/main" val="2521964788"/>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为什么会出现软件缺陷</a:t>
            </a:r>
          </a:p>
        </p:txBody>
      </p:sp>
      <p:sp>
        <p:nvSpPr>
          <p:cNvPr id="3" name="文本占位符 2"/>
          <p:cNvSpPr>
            <a:spLocks noGrp="1"/>
          </p:cNvSpPr>
          <p:nvPr>
            <p:ph type="body" idx="1"/>
          </p:nvPr>
        </p:nvSpPr>
        <p:spPr/>
        <p:txBody>
          <a:bodyPr/>
          <a:lstStyle/>
          <a:p>
            <a:r>
              <a:rPr lang="zh-CN" altLang="en-US" dirty="0"/>
              <a:t>软件测试</a:t>
            </a:r>
            <a:r>
              <a:rPr lang="en-US" altLang="zh-CN" dirty="0"/>
              <a:t>.</a:t>
            </a:r>
            <a:r>
              <a:rPr lang="zh-CN" altLang="en-US" dirty="0"/>
              <a:t>背景</a:t>
            </a:r>
          </a:p>
        </p:txBody>
      </p:sp>
    </p:spTree>
    <p:extLst>
      <p:ext uri="{BB962C8B-B14F-4D97-AF65-F5344CB8AC3E}">
        <p14:creationId xmlns:p14="http://schemas.microsoft.com/office/powerpoint/2010/main" val="4041731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课堂讨论</a:t>
            </a:r>
          </a:p>
        </p:txBody>
      </p:sp>
      <p:sp>
        <p:nvSpPr>
          <p:cNvPr id="3" name="灯片编号占位符 2"/>
          <p:cNvSpPr>
            <a:spLocks noGrp="1"/>
          </p:cNvSpPr>
          <p:nvPr>
            <p:ph type="sldNum" sz="quarter" idx="12"/>
          </p:nvPr>
        </p:nvSpPr>
        <p:spPr/>
        <p:txBody>
          <a:bodyPr/>
          <a:lstStyle/>
          <a:p>
            <a:fld id="{23A9FC25-C178-4B64-B4A3-047F6237B0E3}" type="slidenum">
              <a:rPr lang="zh-CN" altLang="en-US" smtClean="0"/>
              <a:t>39</a:t>
            </a:fld>
            <a:endParaRPr lang="zh-CN" altLang="en-US"/>
          </a:p>
        </p:txBody>
      </p:sp>
      <p:sp>
        <p:nvSpPr>
          <p:cNvPr id="4" name="内容占位符 3"/>
          <p:cNvSpPr>
            <a:spLocks noGrp="1"/>
          </p:cNvSpPr>
          <p:nvPr>
            <p:ph sz="quarter" idx="13"/>
          </p:nvPr>
        </p:nvSpPr>
        <p:spPr/>
        <p:txBody>
          <a:bodyPr/>
          <a:lstStyle/>
          <a:p>
            <a:r>
              <a:rPr lang="zh-CN" altLang="en-US" dirty="0"/>
              <a:t>课堂讨论：</a:t>
            </a:r>
            <a:r>
              <a:rPr lang="zh-CN" altLang="en-US" dirty="0">
                <a:solidFill>
                  <a:srgbClr val="C00000"/>
                </a:solidFill>
              </a:rPr>
              <a:t>你认为为什么会出现软件缺陷？</a:t>
            </a:r>
          </a:p>
        </p:txBody>
      </p:sp>
      <p:sp>
        <p:nvSpPr>
          <p:cNvPr id="5" name="文本占位符 4"/>
          <p:cNvSpPr>
            <a:spLocks noGrp="1"/>
          </p:cNvSpPr>
          <p:nvPr>
            <p:ph type="body" sz="quarter" idx="14"/>
          </p:nvPr>
        </p:nvSpPr>
        <p:spPr/>
        <p:txBody>
          <a:bodyPr/>
          <a:lstStyle/>
          <a:p>
            <a:r>
              <a:rPr lang="zh-CN" altLang="en-US" dirty="0"/>
              <a:t>为什么会出现软件缺陷</a:t>
            </a:r>
          </a:p>
        </p:txBody>
      </p:sp>
    </p:spTree>
    <p:extLst>
      <p:ext uri="{BB962C8B-B14F-4D97-AF65-F5344CB8AC3E}">
        <p14:creationId xmlns:p14="http://schemas.microsoft.com/office/powerpoint/2010/main" val="3328808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概述</a:t>
            </a:r>
          </a:p>
        </p:txBody>
      </p:sp>
      <p:sp>
        <p:nvSpPr>
          <p:cNvPr id="3" name="灯片编号占位符 2"/>
          <p:cNvSpPr>
            <a:spLocks noGrp="1"/>
          </p:cNvSpPr>
          <p:nvPr>
            <p:ph type="sldNum" sz="quarter" idx="12"/>
          </p:nvPr>
        </p:nvSpPr>
        <p:spPr/>
        <p:txBody>
          <a:bodyPr/>
          <a:lstStyle/>
          <a:p>
            <a:fld id="{23A9FC25-C178-4B64-B4A3-047F6237B0E3}" type="slidenum">
              <a:rPr lang="zh-CN" altLang="en-US" smtClean="0"/>
              <a:t>4</a:t>
            </a:fld>
            <a:endParaRPr lang="zh-CN" altLang="en-US"/>
          </a:p>
        </p:txBody>
      </p:sp>
      <p:sp>
        <p:nvSpPr>
          <p:cNvPr id="4" name="内容占位符 3"/>
          <p:cNvSpPr>
            <a:spLocks noGrp="1"/>
          </p:cNvSpPr>
          <p:nvPr>
            <p:ph sz="quarter" idx="13"/>
          </p:nvPr>
        </p:nvSpPr>
        <p:spPr/>
        <p:txBody>
          <a:bodyPr anchor="t"/>
          <a:lstStyle/>
          <a:p>
            <a:r>
              <a:rPr lang="zh-CN" altLang="en-US" dirty="0"/>
              <a:t>如何强调软件测试的重要性都不为过。</a:t>
            </a:r>
            <a:r>
              <a:rPr lang="en-US" altLang="zh-CN" dirty="0"/>
              <a:t>——</a:t>
            </a:r>
            <a:r>
              <a:rPr lang="zh-CN" altLang="en-US" dirty="0"/>
              <a:t>李巍</a:t>
            </a:r>
          </a:p>
        </p:txBody>
      </p:sp>
      <p:sp>
        <p:nvSpPr>
          <p:cNvPr id="5" name="文本占位符 4"/>
          <p:cNvSpPr>
            <a:spLocks noGrp="1"/>
          </p:cNvSpPr>
          <p:nvPr>
            <p:ph type="body" sz="quarter" idx="14"/>
          </p:nvPr>
        </p:nvSpPr>
        <p:spPr/>
        <p:txBody>
          <a:bodyPr/>
          <a:lstStyle/>
          <a:p>
            <a:r>
              <a:rPr lang="zh-CN" altLang="en-US" dirty="0"/>
              <a:t>起源</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773000"/>
            <a:ext cx="10058400" cy="41157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04872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a:xfrm>
            <a:off x="2098675" y="304801"/>
            <a:ext cx="8001000" cy="531813"/>
          </a:xfrm>
        </p:spPr>
        <p:txBody>
          <a:bodyPr>
            <a:normAutofit fontScale="90000"/>
          </a:bodyPr>
          <a:lstStyle/>
          <a:p>
            <a:pPr eaLnBrk="1" hangingPunct="1"/>
            <a:r>
              <a:rPr lang="en-US" altLang="zh-CN" sz="3200" b="1">
                <a:solidFill>
                  <a:srgbClr val="2805BB"/>
                </a:solidFill>
              </a:rPr>
              <a:t>1.3 </a:t>
            </a:r>
            <a:r>
              <a:rPr lang="zh-CN" altLang="en-US" sz="3200" b="1">
                <a:solidFill>
                  <a:srgbClr val="2805BB"/>
                </a:solidFill>
              </a:rPr>
              <a:t>为什么会出现软件缺陷</a:t>
            </a:r>
          </a:p>
        </p:txBody>
      </p:sp>
      <p:sp>
        <p:nvSpPr>
          <p:cNvPr id="28675" name="Rectangle 3"/>
          <p:cNvSpPr>
            <a:spLocks noGrp="1" noChangeArrowheads="1"/>
          </p:cNvSpPr>
          <p:nvPr>
            <p:ph type="body" idx="4294967295"/>
          </p:nvPr>
        </p:nvSpPr>
        <p:spPr>
          <a:xfrm>
            <a:off x="2090738" y="1143000"/>
            <a:ext cx="8001000" cy="5526088"/>
          </a:xfrm>
        </p:spPr>
        <p:txBody>
          <a:bodyPr/>
          <a:lstStyle/>
          <a:p>
            <a:pPr eaLnBrk="1" hangingPunct="1"/>
            <a:r>
              <a:rPr lang="zh-CN" altLang="en-US" sz="2600" b="1">
                <a:solidFill>
                  <a:srgbClr val="C00000"/>
                </a:solidFill>
              </a:rPr>
              <a:t>产品说明书</a:t>
            </a:r>
          </a:p>
          <a:p>
            <a:pPr eaLnBrk="1" hangingPunct="1"/>
            <a:r>
              <a:rPr lang="zh-CN" altLang="en-US" sz="2600" b="1">
                <a:solidFill>
                  <a:srgbClr val="C00000"/>
                </a:solidFill>
              </a:rPr>
              <a:t>设计</a:t>
            </a:r>
          </a:p>
          <a:p>
            <a:pPr eaLnBrk="1" hangingPunct="1"/>
            <a:r>
              <a:rPr lang="zh-CN" altLang="en-US" sz="2600" b="1">
                <a:solidFill>
                  <a:srgbClr val="C00000"/>
                </a:solidFill>
              </a:rPr>
              <a:t>编码</a:t>
            </a:r>
          </a:p>
          <a:p>
            <a:pPr eaLnBrk="1" hangingPunct="1"/>
            <a:r>
              <a:rPr lang="zh-CN" altLang="en-US" sz="2600" b="1">
                <a:solidFill>
                  <a:srgbClr val="C00000"/>
                </a:solidFill>
              </a:rPr>
              <a:t>其他</a:t>
            </a:r>
          </a:p>
          <a:p>
            <a:pPr lvl="1" eaLnBrk="1" hangingPunct="1">
              <a:buSzPct val="70000"/>
            </a:pPr>
            <a:r>
              <a:rPr lang="zh-CN" altLang="en-US" sz="2800" b="1"/>
              <a:t>缺乏有效的沟通</a:t>
            </a:r>
          </a:p>
          <a:p>
            <a:pPr lvl="1" eaLnBrk="1" hangingPunct="1">
              <a:buSzPct val="70000"/>
            </a:pPr>
            <a:r>
              <a:rPr lang="zh-CN" altLang="en-US" sz="2800" b="1"/>
              <a:t>软件复杂度</a:t>
            </a:r>
          </a:p>
          <a:p>
            <a:pPr lvl="1" eaLnBrk="1" hangingPunct="1">
              <a:buSzPct val="70000"/>
            </a:pPr>
            <a:r>
              <a:rPr lang="zh-CN" altLang="en-US" sz="2800" b="1"/>
              <a:t>时间的压力</a:t>
            </a:r>
          </a:p>
          <a:p>
            <a:pPr lvl="1" eaLnBrk="1" hangingPunct="1">
              <a:buSzPct val="70000"/>
            </a:pPr>
            <a:r>
              <a:rPr lang="zh-CN" altLang="en-US" sz="2800" b="1"/>
              <a:t>人员的自大</a:t>
            </a:r>
          </a:p>
          <a:p>
            <a:pPr lvl="1" eaLnBrk="1" hangingPunct="1">
              <a:buSzPct val="70000"/>
            </a:pPr>
            <a:r>
              <a:rPr lang="zh-CN" altLang="en-US" sz="2800" b="1"/>
              <a:t>软件开发工具</a:t>
            </a:r>
          </a:p>
          <a:p>
            <a:pPr lvl="1" eaLnBrk="1" hangingPunct="1">
              <a:buSzPct val="70000"/>
            </a:pPr>
            <a:r>
              <a:rPr lang="zh-CN" altLang="en-US" sz="2800" b="1"/>
              <a:t>缺乏文档的代码</a:t>
            </a:r>
          </a:p>
        </p:txBody>
      </p:sp>
      <p:pic>
        <p:nvPicPr>
          <p:cNvPr id="28676" name="Picture 4"/>
          <p:cNvPicPr>
            <a:picLocks noChangeAspect="1" noChangeArrowheads="1"/>
          </p:cNvPicPr>
          <p:nvPr/>
        </p:nvPicPr>
        <p:blipFill>
          <a:blip r:embed="rId2">
            <a:lum contrast="30000"/>
            <a:extLst>
              <a:ext uri="{28A0092B-C50C-407E-A947-70E740481C1C}">
                <a14:useLocalDpi xmlns:a14="http://schemas.microsoft.com/office/drawing/2010/main" val="0"/>
              </a:ext>
            </a:extLst>
          </a:blip>
          <a:srcRect/>
          <a:stretch>
            <a:fillRect/>
          </a:stretch>
        </p:blipFill>
        <p:spPr bwMode="auto">
          <a:xfrm>
            <a:off x="5881689" y="1928814"/>
            <a:ext cx="4410075" cy="402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0804632"/>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修复费用</a:t>
            </a:r>
          </a:p>
        </p:txBody>
      </p:sp>
      <p:sp>
        <p:nvSpPr>
          <p:cNvPr id="3" name="文本占位符 2"/>
          <p:cNvSpPr>
            <a:spLocks noGrp="1"/>
          </p:cNvSpPr>
          <p:nvPr>
            <p:ph type="body" idx="1"/>
          </p:nvPr>
        </p:nvSpPr>
        <p:spPr/>
        <p:txBody>
          <a:bodyPr/>
          <a:lstStyle/>
          <a:p>
            <a:r>
              <a:rPr lang="zh-CN" altLang="en-US" dirty="0"/>
              <a:t>软件测试</a:t>
            </a:r>
            <a:r>
              <a:rPr lang="en-US" altLang="zh-CN" dirty="0"/>
              <a:t>.</a:t>
            </a:r>
            <a:r>
              <a:rPr lang="zh-CN" altLang="en-US" dirty="0"/>
              <a:t>背景</a:t>
            </a:r>
          </a:p>
        </p:txBody>
      </p:sp>
    </p:spTree>
    <p:extLst>
      <p:ext uri="{BB962C8B-B14F-4D97-AF65-F5344CB8AC3E}">
        <p14:creationId xmlns:p14="http://schemas.microsoft.com/office/powerpoint/2010/main" val="18999267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idx="4294967295"/>
          </p:nvPr>
        </p:nvSpPr>
        <p:spPr>
          <a:xfrm>
            <a:off x="2098675" y="304801"/>
            <a:ext cx="8001000" cy="676275"/>
          </a:xfrm>
        </p:spPr>
        <p:txBody>
          <a:bodyPr/>
          <a:lstStyle/>
          <a:p>
            <a:pPr eaLnBrk="1" hangingPunct="1"/>
            <a:r>
              <a:rPr lang="en-US" altLang="zh-CN" sz="3200" b="1">
                <a:solidFill>
                  <a:srgbClr val="2805BB"/>
                </a:solidFill>
              </a:rPr>
              <a:t>1.4 </a:t>
            </a:r>
            <a:r>
              <a:rPr lang="zh-CN" altLang="en-US" sz="3200" b="1">
                <a:solidFill>
                  <a:srgbClr val="2805BB"/>
                </a:solidFill>
              </a:rPr>
              <a:t>软件缺陷的修复费用</a:t>
            </a:r>
          </a:p>
        </p:txBody>
      </p:sp>
      <p:sp>
        <p:nvSpPr>
          <p:cNvPr id="29699" name="Rectangle 3"/>
          <p:cNvSpPr>
            <a:spLocks noGrp="1" noChangeArrowheads="1"/>
          </p:cNvSpPr>
          <p:nvPr>
            <p:ph type="body" idx="4294967295"/>
          </p:nvPr>
        </p:nvSpPr>
        <p:spPr>
          <a:xfrm>
            <a:off x="2090738" y="1196976"/>
            <a:ext cx="8001000" cy="4822825"/>
          </a:xfrm>
        </p:spPr>
        <p:txBody>
          <a:bodyPr/>
          <a:lstStyle/>
          <a:p>
            <a:pPr eaLnBrk="1" hangingPunct="1">
              <a:buFont typeface="Wingdings" pitchFamily="2" charset="2"/>
              <a:buNone/>
            </a:pPr>
            <a:r>
              <a:rPr lang="zh-CN" altLang="en-US" b="1"/>
              <a:t>从说明书</a:t>
            </a:r>
            <a:r>
              <a:rPr lang="en-US" altLang="zh-CN" b="1"/>
              <a:t>—》</a:t>
            </a:r>
            <a:r>
              <a:rPr lang="zh-CN" altLang="en-US" b="1"/>
              <a:t>设计</a:t>
            </a:r>
            <a:r>
              <a:rPr lang="en-US" altLang="zh-CN" b="1"/>
              <a:t>—》</a:t>
            </a:r>
            <a:r>
              <a:rPr lang="zh-CN" altLang="en-US" b="1"/>
              <a:t>编码</a:t>
            </a:r>
            <a:r>
              <a:rPr lang="en-US" altLang="zh-CN" b="1"/>
              <a:t>—》</a:t>
            </a:r>
            <a:r>
              <a:rPr lang="zh-CN" altLang="en-US" b="1"/>
              <a:t>测试</a:t>
            </a:r>
            <a:r>
              <a:rPr lang="en-US" altLang="zh-CN" b="1"/>
              <a:t>—》</a:t>
            </a:r>
            <a:r>
              <a:rPr lang="zh-CN" altLang="en-US" b="1"/>
              <a:t>发布</a:t>
            </a:r>
          </a:p>
          <a:p>
            <a:pPr eaLnBrk="1" hangingPunct="1">
              <a:buFont typeface="Wingdings" pitchFamily="2" charset="2"/>
              <a:buNone/>
            </a:pPr>
            <a:r>
              <a:rPr lang="zh-CN" altLang="en-US" b="1"/>
              <a:t>其修复费用成</a:t>
            </a:r>
            <a:r>
              <a:rPr lang="zh-CN" altLang="en-US" b="1">
                <a:solidFill>
                  <a:srgbClr val="2805BB"/>
                </a:solidFill>
              </a:rPr>
              <a:t>指数级</a:t>
            </a:r>
            <a:r>
              <a:rPr lang="zh-CN" altLang="en-US" b="1"/>
              <a:t>增长</a:t>
            </a:r>
          </a:p>
        </p:txBody>
      </p:sp>
      <p:pic>
        <p:nvPicPr>
          <p:cNvPr id="29700" name="Picture 4"/>
          <p:cNvPicPr>
            <a:picLocks noChangeAspect="1" noChangeArrowheads="1"/>
          </p:cNvPicPr>
          <p:nvPr/>
        </p:nvPicPr>
        <p:blipFill>
          <a:blip r:embed="rId2">
            <a:lum contrast="30000"/>
            <a:extLst>
              <a:ext uri="{28A0092B-C50C-407E-A947-70E740481C1C}">
                <a14:useLocalDpi xmlns:a14="http://schemas.microsoft.com/office/drawing/2010/main" val="0"/>
              </a:ext>
            </a:extLst>
          </a:blip>
          <a:srcRect/>
          <a:stretch>
            <a:fillRect/>
          </a:stretch>
        </p:blipFill>
        <p:spPr bwMode="auto">
          <a:xfrm>
            <a:off x="4095751" y="2643188"/>
            <a:ext cx="4786313" cy="355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7817207"/>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软件测试员职责</a:t>
            </a:r>
          </a:p>
        </p:txBody>
      </p:sp>
      <p:sp>
        <p:nvSpPr>
          <p:cNvPr id="3" name="文本占位符 2"/>
          <p:cNvSpPr>
            <a:spLocks noGrp="1"/>
          </p:cNvSpPr>
          <p:nvPr>
            <p:ph type="body" idx="1"/>
          </p:nvPr>
        </p:nvSpPr>
        <p:spPr/>
        <p:txBody>
          <a:bodyPr/>
          <a:lstStyle/>
          <a:p>
            <a:r>
              <a:rPr lang="zh-CN" altLang="en-US" dirty="0"/>
              <a:t>软件测试</a:t>
            </a:r>
            <a:r>
              <a:rPr lang="en-US" altLang="zh-CN" dirty="0"/>
              <a:t>.</a:t>
            </a:r>
            <a:r>
              <a:rPr lang="zh-CN" altLang="en-US" dirty="0"/>
              <a:t>背景</a:t>
            </a:r>
          </a:p>
        </p:txBody>
      </p:sp>
    </p:spTree>
    <p:extLst>
      <p:ext uri="{BB962C8B-B14F-4D97-AF65-F5344CB8AC3E}">
        <p14:creationId xmlns:p14="http://schemas.microsoft.com/office/powerpoint/2010/main" val="32198612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idx="4294967295"/>
          </p:nvPr>
        </p:nvSpPr>
        <p:spPr/>
        <p:txBody>
          <a:bodyPr>
            <a:normAutofit fontScale="90000"/>
          </a:bodyPr>
          <a:lstStyle/>
          <a:p>
            <a:r>
              <a:rPr lang="en-US" altLang="zh-CN" sz="3200" b="1">
                <a:solidFill>
                  <a:srgbClr val="2805BB"/>
                </a:solidFill>
              </a:rPr>
              <a:t>1.5 </a:t>
            </a:r>
            <a:r>
              <a:rPr lang="zh-CN" altLang="en-US" sz="3200" b="1">
                <a:solidFill>
                  <a:srgbClr val="2805BB"/>
                </a:solidFill>
              </a:rPr>
              <a:t>软件测试员的职责</a:t>
            </a:r>
            <a:endParaRPr lang="zh-CN" altLang="en-US" sz="3200" b="1"/>
          </a:p>
        </p:txBody>
      </p:sp>
      <p:sp>
        <p:nvSpPr>
          <p:cNvPr id="30723" name="内容占位符 2"/>
          <p:cNvSpPr>
            <a:spLocks noGrp="1"/>
          </p:cNvSpPr>
          <p:nvPr>
            <p:ph idx="4294967295"/>
          </p:nvPr>
        </p:nvSpPr>
        <p:spPr>
          <a:xfrm>
            <a:off x="2090738" y="1268414"/>
            <a:ext cx="8001000" cy="5018087"/>
          </a:xfrm>
        </p:spPr>
        <p:txBody>
          <a:bodyPr/>
          <a:lstStyle/>
          <a:p>
            <a:r>
              <a:rPr lang="zh-CN" altLang="en-US" b="1">
                <a:solidFill>
                  <a:srgbClr val="C00000"/>
                </a:solidFill>
              </a:rPr>
              <a:t>对“测试”的理解</a:t>
            </a:r>
            <a:endParaRPr lang="en-US" altLang="zh-CN" b="1">
              <a:solidFill>
                <a:srgbClr val="C00000"/>
              </a:solidFill>
            </a:endParaRPr>
          </a:p>
          <a:p>
            <a:r>
              <a:rPr lang="zh-CN" altLang="en-US" b="1"/>
              <a:t>早期：将测试等同于“调试”，由软件开发人员自己完成。</a:t>
            </a:r>
            <a:endParaRPr lang="en-US" altLang="zh-CN" b="1"/>
          </a:p>
          <a:p>
            <a:r>
              <a:rPr lang="en-US" altLang="zh-CN" b="1"/>
              <a:t>20</a:t>
            </a:r>
            <a:r>
              <a:rPr lang="zh-CN" altLang="en-US" b="1"/>
              <a:t>世纪</a:t>
            </a:r>
            <a:r>
              <a:rPr lang="en-US" altLang="zh-CN" b="1"/>
              <a:t>80</a:t>
            </a:r>
            <a:r>
              <a:rPr lang="zh-CN" altLang="en-US" b="1"/>
              <a:t>年代：测试不单纯是一个发现错误的过程，而且包含软件质量评价的内容</a:t>
            </a:r>
            <a:endParaRPr lang="en-US" altLang="zh-CN" b="1"/>
          </a:p>
          <a:p>
            <a:r>
              <a:rPr lang="en-US" altLang="zh-CN" b="1"/>
              <a:t>2002</a:t>
            </a:r>
            <a:r>
              <a:rPr lang="zh-CN" altLang="en-US" b="1"/>
              <a:t>年，</a:t>
            </a:r>
            <a:r>
              <a:rPr lang="en-US" altLang="zh-CN" b="1"/>
              <a:t>Rich</a:t>
            </a:r>
            <a:r>
              <a:rPr lang="zh-CN" altLang="en-US" b="1"/>
              <a:t>和</a:t>
            </a:r>
            <a:r>
              <a:rPr lang="en-US" altLang="zh-CN" b="1"/>
              <a:t>Stefan</a:t>
            </a:r>
            <a:r>
              <a:rPr lang="zh-CN" altLang="en-US" b="1"/>
              <a:t>在</a:t>
            </a:r>
            <a:r>
              <a:rPr lang="en-US" altLang="zh-CN" b="1"/>
              <a:t>《</a:t>
            </a:r>
            <a:r>
              <a:rPr lang="zh-CN" altLang="en-US" b="1"/>
              <a:t>系统的软件测试</a:t>
            </a:r>
            <a:r>
              <a:rPr lang="en-US" altLang="zh-CN" b="1"/>
              <a:t>》</a:t>
            </a:r>
            <a:r>
              <a:rPr lang="zh-CN" altLang="en-US" b="1"/>
              <a:t>一书中定义：“测试是为了度量和提高被测软件的质量，对测试软件进行工程设计、实施和维护的整个生命周期过程” 。</a:t>
            </a:r>
          </a:p>
        </p:txBody>
      </p:sp>
    </p:spTree>
    <p:extLst>
      <p:ext uri="{BB962C8B-B14F-4D97-AF65-F5344CB8AC3E}">
        <p14:creationId xmlns:p14="http://schemas.microsoft.com/office/powerpoint/2010/main" val="930493236"/>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Grp="1" noChangeArrowheads="1"/>
          </p:cNvSpPr>
          <p:nvPr>
            <p:ph type="body" idx="4294967295"/>
          </p:nvPr>
        </p:nvSpPr>
        <p:spPr>
          <a:xfrm>
            <a:off x="2090738" y="1341438"/>
            <a:ext cx="8001000" cy="4678362"/>
          </a:xfrm>
        </p:spPr>
        <p:txBody>
          <a:bodyPr/>
          <a:lstStyle/>
          <a:p>
            <a:pPr>
              <a:lnSpc>
                <a:spcPts val="4000"/>
              </a:lnSpc>
            </a:pPr>
            <a:r>
              <a:rPr lang="zh-CN" altLang="en-US" b="1"/>
              <a:t>发现软件缺陷</a:t>
            </a:r>
          </a:p>
          <a:p>
            <a:pPr>
              <a:lnSpc>
                <a:spcPts val="4000"/>
              </a:lnSpc>
            </a:pPr>
            <a:r>
              <a:rPr lang="zh-CN" altLang="en-US" b="1"/>
              <a:t>尽可能早的发现软件缺陷</a:t>
            </a:r>
          </a:p>
          <a:p>
            <a:pPr>
              <a:lnSpc>
                <a:spcPts val="4000"/>
              </a:lnSpc>
            </a:pPr>
            <a:r>
              <a:rPr lang="zh-CN" altLang="en-US" b="1"/>
              <a:t>尽可能早的发现软件缺陷，并确保其得以修复。</a:t>
            </a:r>
            <a:endParaRPr lang="en-US" altLang="zh-CN" b="1"/>
          </a:p>
          <a:p>
            <a:pPr>
              <a:lnSpc>
                <a:spcPts val="4000"/>
              </a:lnSpc>
            </a:pPr>
            <a:r>
              <a:rPr lang="zh-CN" altLang="en-US" b="1">
                <a:solidFill>
                  <a:srgbClr val="C00000"/>
                </a:solidFill>
              </a:rPr>
              <a:t>修复：</a:t>
            </a:r>
            <a:r>
              <a:rPr lang="zh-CN" altLang="en-US" b="1"/>
              <a:t>不一定是修改程序，比如对用户进行特殊的培训。</a:t>
            </a:r>
            <a:endParaRPr lang="en-US" altLang="zh-CN" b="1"/>
          </a:p>
          <a:p>
            <a:pPr>
              <a:lnSpc>
                <a:spcPts val="4000"/>
              </a:lnSpc>
            </a:pPr>
            <a:r>
              <a:rPr lang="zh-CN" altLang="en-US" b="1"/>
              <a:t>真正的“十全十美”通常是难以企及的，不要纠缠于难以达到的完美。</a:t>
            </a:r>
          </a:p>
        </p:txBody>
      </p:sp>
      <p:sp>
        <p:nvSpPr>
          <p:cNvPr id="4" name="标题 1"/>
          <p:cNvSpPr txBox="1">
            <a:spLocks/>
          </p:cNvSpPr>
          <p:nvPr/>
        </p:nvSpPr>
        <p:spPr bwMode="auto">
          <a:xfrm>
            <a:off x="2090738" y="404813"/>
            <a:ext cx="7861300"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rtl="0" eaLnBrk="0" fontAlgn="base" hangingPunct="0">
              <a:lnSpc>
                <a:spcPct val="90000"/>
              </a:lnSpc>
              <a:spcBef>
                <a:spcPct val="0"/>
              </a:spcBef>
              <a:spcAft>
                <a:spcPct val="0"/>
              </a:spcAft>
              <a:defRPr sz="2800">
                <a:solidFill>
                  <a:schemeClr val="accent1"/>
                </a:solidFill>
                <a:latin typeface="+mj-lt"/>
                <a:ea typeface="+mj-ea"/>
                <a:cs typeface="+mj-cs"/>
              </a:defRPr>
            </a:lvl1pPr>
            <a:lvl2pPr algn="l" rtl="0" eaLnBrk="0" fontAlgn="base" hangingPunct="0">
              <a:lnSpc>
                <a:spcPct val="90000"/>
              </a:lnSpc>
              <a:spcBef>
                <a:spcPct val="0"/>
              </a:spcBef>
              <a:spcAft>
                <a:spcPct val="0"/>
              </a:spcAft>
              <a:defRPr sz="2800">
                <a:solidFill>
                  <a:schemeClr val="accent1"/>
                </a:solidFill>
                <a:latin typeface="Arial" pitchFamily="34" charset="0"/>
                <a:ea typeface="微软雅黑" pitchFamily="34" charset="-122"/>
              </a:defRPr>
            </a:lvl2pPr>
            <a:lvl3pPr algn="l" rtl="0" eaLnBrk="0" fontAlgn="base" hangingPunct="0">
              <a:lnSpc>
                <a:spcPct val="90000"/>
              </a:lnSpc>
              <a:spcBef>
                <a:spcPct val="0"/>
              </a:spcBef>
              <a:spcAft>
                <a:spcPct val="0"/>
              </a:spcAft>
              <a:defRPr sz="2800">
                <a:solidFill>
                  <a:schemeClr val="accent1"/>
                </a:solidFill>
                <a:latin typeface="Arial" pitchFamily="34" charset="0"/>
                <a:ea typeface="微软雅黑" pitchFamily="34" charset="-122"/>
              </a:defRPr>
            </a:lvl3pPr>
            <a:lvl4pPr algn="l" rtl="0" eaLnBrk="0" fontAlgn="base" hangingPunct="0">
              <a:lnSpc>
                <a:spcPct val="90000"/>
              </a:lnSpc>
              <a:spcBef>
                <a:spcPct val="0"/>
              </a:spcBef>
              <a:spcAft>
                <a:spcPct val="0"/>
              </a:spcAft>
              <a:defRPr sz="2800">
                <a:solidFill>
                  <a:schemeClr val="accent1"/>
                </a:solidFill>
                <a:latin typeface="Arial" pitchFamily="34" charset="0"/>
                <a:ea typeface="微软雅黑" pitchFamily="34" charset="-122"/>
              </a:defRPr>
            </a:lvl4pPr>
            <a:lvl5pPr algn="l" rtl="0" eaLnBrk="0" fontAlgn="base" hangingPunct="0">
              <a:lnSpc>
                <a:spcPct val="90000"/>
              </a:lnSpc>
              <a:spcBef>
                <a:spcPct val="0"/>
              </a:spcBef>
              <a:spcAft>
                <a:spcPct val="0"/>
              </a:spcAft>
              <a:defRPr sz="2800">
                <a:solidFill>
                  <a:schemeClr val="accent1"/>
                </a:solidFill>
                <a:latin typeface="Arial" pitchFamily="34" charset="0"/>
                <a:ea typeface="微软雅黑" pitchFamily="34" charset="-122"/>
              </a:defRPr>
            </a:lvl5pPr>
            <a:lvl6pPr marL="457200" algn="l" rtl="0" fontAlgn="base">
              <a:lnSpc>
                <a:spcPct val="90000"/>
              </a:lnSpc>
              <a:spcBef>
                <a:spcPct val="0"/>
              </a:spcBef>
              <a:spcAft>
                <a:spcPct val="0"/>
              </a:spcAft>
              <a:defRPr sz="2800">
                <a:solidFill>
                  <a:schemeClr val="accent1"/>
                </a:solidFill>
                <a:latin typeface="Arial" pitchFamily="34" charset="0"/>
                <a:ea typeface="微软雅黑" pitchFamily="34" charset="-122"/>
              </a:defRPr>
            </a:lvl6pPr>
            <a:lvl7pPr marL="914400" algn="l" rtl="0" fontAlgn="base">
              <a:lnSpc>
                <a:spcPct val="90000"/>
              </a:lnSpc>
              <a:spcBef>
                <a:spcPct val="0"/>
              </a:spcBef>
              <a:spcAft>
                <a:spcPct val="0"/>
              </a:spcAft>
              <a:defRPr sz="2800">
                <a:solidFill>
                  <a:schemeClr val="accent1"/>
                </a:solidFill>
                <a:latin typeface="Arial" pitchFamily="34" charset="0"/>
                <a:ea typeface="微软雅黑" pitchFamily="34" charset="-122"/>
              </a:defRPr>
            </a:lvl7pPr>
            <a:lvl8pPr marL="1371600" algn="l" rtl="0" fontAlgn="base">
              <a:lnSpc>
                <a:spcPct val="90000"/>
              </a:lnSpc>
              <a:spcBef>
                <a:spcPct val="0"/>
              </a:spcBef>
              <a:spcAft>
                <a:spcPct val="0"/>
              </a:spcAft>
              <a:defRPr sz="2800">
                <a:solidFill>
                  <a:schemeClr val="accent1"/>
                </a:solidFill>
                <a:latin typeface="Arial" pitchFamily="34" charset="0"/>
                <a:ea typeface="微软雅黑" pitchFamily="34" charset="-122"/>
              </a:defRPr>
            </a:lvl8pPr>
            <a:lvl9pPr marL="1828800" algn="l" rtl="0" fontAlgn="base">
              <a:lnSpc>
                <a:spcPct val="90000"/>
              </a:lnSpc>
              <a:spcBef>
                <a:spcPct val="0"/>
              </a:spcBef>
              <a:spcAft>
                <a:spcPct val="0"/>
              </a:spcAft>
              <a:defRPr sz="2800">
                <a:solidFill>
                  <a:schemeClr val="accent1"/>
                </a:solidFill>
                <a:latin typeface="Arial" pitchFamily="34" charset="0"/>
                <a:ea typeface="微软雅黑" pitchFamily="34" charset="-122"/>
              </a:defRPr>
            </a:lvl9pPr>
          </a:lstStyle>
          <a:p>
            <a:pPr>
              <a:buFontTx/>
              <a:buNone/>
              <a:defRPr/>
            </a:pPr>
            <a:r>
              <a:rPr lang="en-US" altLang="zh-CN" sz="3200" b="1" kern="0">
                <a:solidFill>
                  <a:srgbClr val="2805BB"/>
                </a:solidFill>
              </a:rPr>
              <a:t>1.5 </a:t>
            </a:r>
            <a:r>
              <a:rPr lang="zh-CN" altLang="en-US" sz="3200" b="1" kern="0">
                <a:solidFill>
                  <a:srgbClr val="2805BB"/>
                </a:solidFill>
              </a:rPr>
              <a:t>软件测试员的职责</a:t>
            </a:r>
            <a:endParaRPr lang="zh-CN" altLang="en-US" sz="3200" b="1" kern="0" dirty="0"/>
          </a:p>
        </p:txBody>
      </p:sp>
    </p:spTree>
    <p:extLst>
      <p:ext uri="{BB962C8B-B14F-4D97-AF65-F5344CB8AC3E}">
        <p14:creationId xmlns:p14="http://schemas.microsoft.com/office/powerpoint/2010/main" val="2327472468"/>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软件测试员素质</a:t>
            </a:r>
          </a:p>
        </p:txBody>
      </p:sp>
      <p:sp>
        <p:nvSpPr>
          <p:cNvPr id="3" name="文本占位符 2"/>
          <p:cNvSpPr>
            <a:spLocks noGrp="1"/>
          </p:cNvSpPr>
          <p:nvPr>
            <p:ph type="body" idx="1"/>
          </p:nvPr>
        </p:nvSpPr>
        <p:spPr/>
        <p:txBody>
          <a:bodyPr/>
          <a:lstStyle/>
          <a:p>
            <a:r>
              <a:rPr lang="zh-CN" altLang="en-US" dirty="0"/>
              <a:t>软件测试</a:t>
            </a:r>
            <a:r>
              <a:rPr lang="en-US" altLang="zh-CN" dirty="0"/>
              <a:t>.</a:t>
            </a:r>
            <a:r>
              <a:rPr lang="zh-CN" altLang="en-US" dirty="0"/>
              <a:t>背景</a:t>
            </a:r>
          </a:p>
        </p:txBody>
      </p:sp>
    </p:spTree>
    <p:extLst>
      <p:ext uri="{BB962C8B-B14F-4D97-AF65-F5344CB8AC3E}">
        <p14:creationId xmlns:p14="http://schemas.microsoft.com/office/powerpoint/2010/main" val="3809324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idx="4294967295"/>
          </p:nvPr>
        </p:nvSpPr>
        <p:spPr/>
        <p:txBody>
          <a:bodyPr>
            <a:normAutofit fontScale="90000"/>
          </a:bodyPr>
          <a:lstStyle/>
          <a:p>
            <a:pPr eaLnBrk="1" hangingPunct="1"/>
            <a:r>
              <a:rPr lang="en-US" altLang="zh-CN" sz="3200" b="1">
                <a:solidFill>
                  <a:srgbClr val="2805BB"/>
                </a:solidFill>
              </a:rPr>
              <a:t>1.6  </a:t>
            </a:r>
            <a:r>
              <a:rPr lang="zh-CN" altLang="en-US" sz="3200" b="1">
                <a:solidFill>
                  <a:srgbClr val="2805BB"/>
                </a:solidFill>
              </a:rPr>
              <a:t>软件测试员应具备的素质</a:t>
            </a:r>
          </a:p>
        </p:txBody>
      </p:sp>
      <p:sp>
        <p:nvSpPr>
          <p:cNvPr id="32771" name="Rectangle 3"/>
          <p:cNvSpPr>
            <a:spLocks noGrp="1" noChangeArrowheads="1"/>
          </p:cNvSpPr>
          <p:nvPr>
            <p:ph type="body" idx="4294967295"/>
          </p:nvPr>
        </p:nvSpPr>
        <p:spPr/>
        <p:txBody>
          <a:bodyPr/>
          <a:lstStyle/>
          <a:p>
            <a:pPr eaLnBrk="1" hangingPunct="1">
              <a:buFont typeface="Wingdings" pitchFamily="2" charset="2"/>
              <a:buNone/>
            </a:pPr>
            <a:r>
              <a:rPr lang="zh-CN" altLang="en-US" b="1">
                <a:solidFill>
                  <a:srgbClr val="C00000"/>
                </a:solidFill>
              </a:rPr>
              <a:t>业务素质</a:t>
            </a:r>
          </a:p>
          <a:p>
            <a:pPr eaLnBrk="1" hangingPunct="1"/>
            <a:r>
              <a:rPr lang="zh-CN" altLang="en-US" sz="2400" b="1"/>
              <a:t>业务知识</a:t>
            </a:r>
          </a:p>
          <a:p>
            <a:pPr eaLnBrk="1" hangingPunct="1"/>
            <a:r>
              <a:rPr lang="zh-CN" altLang="en-US" sz="2400" b="1"/>
              <a:t>产品设计知识</a:t>
            </a:r>
          </a:p>
          <a:p>
            <a:pPr eaLnBrk="1" hangingPunct="1"/>
            <a:r>
              <a:rPr lang="zh-CN" altLang="en-US" sz="2400" b="1"/>
              <a:t>了解软件架构</a:t>
            </a:r>
          </a:p>
          <a:p>
            <a:pPr eaLnBrk="1" hangingPunct="1"/>
            <a:r>
              <a:rPr lang="zh-CN" altLang="en-US" sz="2400" b="1"/>
              <a:t>了解</a:t>
            </a:r>
            <a:r>
              <a:rPr lang="en-US" altLang="zh-CN" sz="2400" b="1"/>
              <a:t>UML</a:t>
            </a:r>
          </a:p>
          <a:p>
            <a:pPr eaLnBrk="1" hangingPunct="1"/>
            <a:r>
              <a:rPr lang="zh-CN" altLang="en-US" sz="2400" b="1"/>
              <a:t>掌握自动化测试工具</a:t>
            </a:r>
          </a:p>
          <a:p>
            <a:pPr eaLnBrk="1" hangingPunct="1"/>
            <a:r>
              <a:rPr lang="zh-CN" altLang="en-US" sz="2400" b="1"/>
              <a:t>懂一些开发知识</a:t>
            </a:r>
          </a:p>
          <a:p>
            <a:pPr eaLnBrk="1" hangingPunct="1"/>
            <a:r>
              <a:rPr lang="zh-CN" altLang="en-US" sz="2400" b="1"/>
              <a:t>编写文档的能力</a:t>
            </a:r>
          </a:p>
        </p:txBody>
      </p:sp>
    </p:spTree>
    <p:extLst>
      <p:ext uri="{BB962C8B-B14F-4D97-AF65-F5344CB8AC3E}">
        <p14:creationId xmlns:p14="http://schemas.microsoft.com/office/powerpoint/2010/main" val="453001343"/>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idx="4294967295"/>
          </p:nvPr>
        </p:nvSpPr>
        <p:spPr>
          <a:xfrm>
            <a:off x="2098675" y="304801"/>
            <a:ext cx="8001000" cy="460375"/>
          </a:xfrm>
        </p:spPr>
        <p:txBody>
          <a:bodyPr>
            <a:normAutofit fontScale="90000"/>
          </a:bodyPr>
          <a:lstStyle/>
          <a:p>
            <a:r>
              <a:rPr lang="zh-CN" altLang="zh-CN">
                <a:solidFill>
                  <a:srgbClr val="2805BB"/>
                </a:solidFill>
              </a:rPr>
              <a:t>优秀的</a:t>
            </a:r>
            <a:r>
              <a:rPr lang="zh-CN" altLang="zh-CN">
                <a:solidFill>
                  <a:srgbClr val="C00000"/>
                </a:solidFill>
              </a:rPr>
              <a:t>软件测试员应具备的素质</a:t>
            </a:r>
          </a:p>
        </p:txBody>
      </p:sp>
      <p:sp>
        <p:nvSpPr>
          <p:cNvPr id="33795" name="内容占位符 2"/>
          <p:cNvSpPr>
            <a:spLocks noGrp="1"/>
          </p:cNvSpPr>
          <p:nvPr>
            <p:ph idx="4294967295"/>
          </p:nvPr>
        </p:nvSpPr>
        <p:spPr>
          <a:xfrm>
            <a:off x="2135188" y="836614"/>
            <a:ext cx="8001000" cy="5761037"/>
          </a:xfrm>
        </p:spPr>
        <p:txBody>
          <a:bodyPr/>
          <a:lstStyle/>
          <a:p>
            <a:pPr>
              <a:spcBef>
                <a:spcPts val="0"/>
              </a:spcBef>
            </a:pPr>
            <a:r>
              <a:rPr lang="zh-CN" altLang="zh-CN" sz="3200" b="1" dirty="0"/>
              <a:t>他们是群探索者</a:t>
            </a:r>
          </a:p>
          <a:p>
            <a:pPr>
              <a:spcBef>
                <a:spcPts val="0"/>
              </a:spcBef>
            </a:pPr>
            <a:r>
              <a:rPr lang="zh-CN" altLang="zh-CN" sz="3200" b="1" dirty="0"/>
              <a:t>他们是故障排除员</a:t>
            </a:r>
          </a:p>
          <a:p>
            <a:pPr>
              <a:spcBef>
                <a:spcPts val="0"/>
              </a:spcBef>
            </a:pPr>
            <a:r>
              <a:rPr lang="zh-CN" altLang="zh-CN" sz="3200" b="1" dirty="0"/>
              <a:t>他们不放过任何蛛丝马迹</a:t>
            </a:r>
          </a:p>
          <a:p>
            <a:pPr>
              <a:spcBef>
                <a:spcPts val="0"/>
              </a:spcBef>
            </a:pPr>
            <a:r>
              <a:rPr lang="zh-CN" altLang="zh-CN" sz="3200" b="1" dirty="0"/>
              <a:t>他们具有创造性</a:t>
            </a:r>
          </a:p>
          <a:p>
            <a:pPr>
              <a:spcBef>
                <a:spcPts val="0"/>
              </a:spcBef>
            </a:pPr>
            <a:r>
              <a:rPr lang="zh-CN" altLang="zh-CN" sz="3200" b="1" dirty="0"/>
              <a:t>他们是群追求完美者</a:t>
            </a:r>
          </a:p>
          <a:p>
            <a:pPr>
              <a:spcBef>
                <a:spcPts val="0"/>
              </a:spcBef>
            </a:pPr>
            <a:r>
              <a:rPr lang="zh-CN" altLang="zh-CN" sz="3200" b="1" dirty="0"/>
              <a:t>他们判断准确</a:t>
            </a:r>
          </a:p>
          <a:p>
            <a:pPr>
              <a:spcBef>
                <a:spcPts val="0"/>
              </a:spcBef>
            </a:pPr>
            <a:r>
              <a:rPr lang="zh-CN" altLang="zh-CN" sz="3200" b="1" dirty="0"/>
              <a:t>他们注重策略和外交</a:t>
            </a:r>
          </a:p>
          <a:p>
            <a:pPr>
              <a:spcBef>
                <a:spcPts val="0"/>
              </a:spcBef>
            </a:pPr>
            <a:r>
              <a:rPr lang="zh-CN" altLang="zh-CN" sz="3200" b="1" dirty="0"/>
              <a:t>他们善于说服</a:t>
            </a:r>
          </a:p>
          <a:p>
            <a:pPr>
              <a:spcBef>
                <a:spcPts val="0"/>
              </a:spcBef>
            </a:pPr>
            <a:r>
              <a:rPr lang="zh-CN" altLang="zh-CN" sz="3200" b="1" dirty="0"/>
              <a:t>在软件编程方面受过教育</a:t>
            </a:r>
            <a:endParaRPr lang="zh-CN" altLang="zh-CN" b="1" dirty="0"/>
          </a:p>
        </p:txBody>
      </p:sp>
    </p:spTree>
    <p:extLst>
      <p:ext uri="{BB962C8B-B14F-4D97-AF65-F5344CB8AC3E}">
        <p14:creationId xmlns:p14="http://schemas.microsoft.com/office/powerpoint/2010/main" val="701376040"/>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软件测试分类</a:t>
            </a:r>
          </a:p>
        </p:txBody>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77273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课堂活动</a:t>
            </a:r>
          </a:p>
        </p:txBody>
      </p:sp>
      <p:sp>
        <p:nvSpPr>
          <p:cNvPr id="3" name="灯片编号占位符 2"/>
          <p:cNvSpPr>
            <a:spLocks noGrp="1"/>
          </p:cNvSpPr>
          <p:nvPr>
            <p:ph type="sldNum" sz="quarter" idx="12"/>
          </p:nvPr>
        </p:nvSpPr>
        <p:spPr/>
        <p:txBody>
          <a:bodyPr/>
          <a:lstStyle/>
          <a:p>
            <a:fld id="{23A9FC25-C178-4B64-B4A3-047F6237B0E3}" type="slidenum">
              <a:rPr lang="zh-CN" altLang="en-US" smtClean="0"/>
              <a:t>5</a:t>
            </a:fld>
            <a:endParaRPr lang="zh-CN" altLang="en-US"/>
          </a:p>
        </p:txBody>
      </p:sp>
      <p:sp>
        <p:nvSpPr>
          <p:cNvPr id="4" name="内容占位符 3"/>
          <p:cNvSpPr>
            <a:spLocks noGrp="1"/>
          </p:cNvSpPr>
          <p:nvPr>
            <p:ph sz="quarter" idx="13"/>
          </p:nvPr>
        </p:nvSpPr>
        <p:spPr/>
        <p:txBody>
          <a:bodyPr/>
          <a:lstStyle/>
          <a:p>
            <a:r>
              <a:rPr lang="zh-CN" altLang="en-US" dirty="0"/>
              <a:t>课堂活动：</a:t>
            </a:r>
            <a:r>
              <a:rPr lang="zh-CN" altLang="en-US" dirty="0">
                <a:solidFill>
                  <a:srgbClr val="C00000"/>
                </a:solidFill>
              </a:rPr>
              <a:t>提到软件质量，就会想到一个词</a:t>
            </a:r>
            <a:r>
              <a:rPr lang="en-US" altLang="zh-CN" dirty="0">
                <a:solidFill>
                  <a:srgbClr val="C00000"/>
                </a:solidFill>
              </a:rPr>
              <a:t>Bug</a:t>
            </a:r>
            <a:r>
              <a:rPr lang="zh-CN" altLang="en-US" dirty="0">
                <a:solidFill>
                  <a:srgbClr val="C00000"/>
                </a:solidFill>
              </a:rPr>
              <a:t>。你们听过</a:t>
            </a:r>
            <a:r>
              <a:rPr lang="en-US" altLang="zh-CN" dirty="0">
                <a:solidFill>
                  <a:srgbClr val="C00000"/>
                </a:solidFill>
              </a:rPr>
              <a:t>Bug</a:t>
            </a:r>
            <a:r>
              <a:rPr lang="zh-CN" altLang="en-US" dirty="0">
                <a:solidFill>
                  <a:srgbClr val="C00000"/>
                </a:solidFill>
              </a:rPr>
              <a:t>吗？如何理解</a:t>
            </a:r>
            <a:r>
              <a:rPr lang="en-US" altLang="zh-CN" dirty="0">
                <a:solidFill>
                  <a:srgbClr val="C00000"/>
                </a:solidFill>
              </a:rPr>
              <a:t>Bug</a:t>
            </a:r>
            <a:r>
              <a:rPr lang="zh-CN" altLang="en-US" dirty="0">
                <a:solidFill>
                  <a:srgbClr val="C00000"/>
                </a:solidFill>
              </a:rPr>
              <a:t>？知道</a:t>
            </a:r>
            <a:r>
              <a:rPr lang="en-US" altLang="zh-CN" dirty="0">
                <a:solidFill>
                  <a:srgbClr val="C00000"/>
                </a:solidFill>
              </a:rPr>
              <a:t>Bug</a:t>
            </a:r>
            <a:r>
              <a:rPr lang="zh-CN" altLang="en-US" dirty="0">
                <a:solidFill>
                  <a:srgbClr val="C00000"/>
                </a:solidFill>
              </a:rPr>
              <a:t>的由来吗？</a:t>
            </a:r>
          </a:p>
        </p:txBody>
      </p:sp>
      <p:sp>
        <p:nvSpPr>
          <p:cNvPr id="5" name="文本占位符 4"/>
          <p:cNvSpPr>
            <a:spLocks noGrp="1"/>
          </p:cNvSpPr>
          <p:nvPr>
            <p:ph type="body" sz="quarter" idx="14"/>
          </p:nvPr>
        </p:nvSpPr>
        <p:spPr/>
        <p:txBody>
          <a:bodyPr/>
          <a:lstStyle/>
          <a:p>
            <a:r>
              <a:rPr lang="zh-CN" altLang="en-US" dirty="0"/>
              <a:t>起源</a:t>
            </a:r>
          </a:p>
        </p:txBody>
      </p:sp>
    </p:spTree>
    <p:extLst>
      <p:ext uri="{BB962C8B-B14F-4D97-AF65-F5344CB8AC3E}">
        <p14:creationId xmlns:p14="http://schemas.microsoft.com/office/powerpoint/2010/main" val="21939374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分类图</a:t>
            </a:r>
          </a:p>
        </p:txBody>
      </p:sp>
      <p:sp>
        <p:nvSpPr>
          <p:cNvPr id="3" name="文本占位符 2"/>
          <p:cNvSpPr>
            <a:spLocks noGrp="1"/>
          </p:cNvSpPr>
          <p:nvPr>
            <p:ph type="body" idx="1"/>
          </p:nvPr>
        </p:nvSpPr>
        <p:spPr/>
        <p:txBody>
          <a:bodyPr/>
          <a:lstStyle/>
          <a:p>
            <a:r>
              <a:rPr lang="zh-CN" altLang="en-US" dirty="0"/>
              <a:t>软件测试分类</a:t>
            </a:r>
          </a:p>
        </p:txBody>
      </p:sp>
    </p:spTree>
    <p:extLst>
      <p:ext uri="{BB962C8B-B14F-4D97-AF65-F5344CB8AC3E}">
        <p14:creationId xmlns:p14="http://schemas.microsoft.com/office/powerpoint/2010/main" val="748363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60000" y="108000"/>
            <a:ext cx="7200000" cy="576000"/>
          </a:xfrm>
        </p:spPr>
        <p:txBody>
          <a:bodyPr/>
          <a:lstStyle/>
          <a:p>
            <a:r>
              <a:rPr lang="zh-CN" altLang="en-US" dirty="0"/>
              <a:t>分类图</a:t>
            </a:r>
          </a:p>
        </p:txBody>
      </p:sp>
      <p:sp>
        <p:nvSpPr>
          <p:cNvPr id="3" name="灯片编号占位符 2"/>
          <p:cNvSpPr>
            <a:spLocks noGrp="1"/>
          </p:cNvSpPr>
          <p:nvPr>
            <p:ph type="sldNum" sz="quarter" idx="12"/>
          </p:nvPr>
        </p:nvSpPr>
        <p:spPr/>
        <p:txBody>
          <a:bodyPr/>
          <a:lstStyle/>
          <a:p>
            <a:fld id="{23A9FC25-C178-4B64-B4A3-047F6237B0E3}" type="slidenum">
              <a:rPr lang="zh-CN" altLang="en-US" smtClean="0"/>
              <a:t>51</a:t>
            </a:fld>
            <a:endParaRPr lang="zh-CN" altLang="en-US"/>
          </a:p>
        </p:txBody>
      </p:sp>
      <p:sp>
        <p:nvSpPr>
          <p:cNvPr id="5" name="文本占位符 4"/>
          <p:cNvSpPr>
            <a:spLocks noGrp="1"/>
          </p:cNvSpPr>
          <p:nvPr>
            <p:ph type="body" sz="quarter" idx="14"/>
          </p:nvPr>
        </p:nvSpPr>
        <p:spPr/>
        <p:txBody>
          <a:bodyPr/>
          <a:lstStyle/>
          <a:p>
            <a:r>
              <a:rPr lang="zh-CN" altLang="en-US" dirty="0"/>
              <a:t>软件测试分类</a:t>
            </a:r>
          </a:p>
        </p:txBody>
      </p:sp>
      <p:sp>
        <p:nvSpPr>
          <p:cNvPr id="6" name="矩形: 圆角 5"/>
          <p:cNvSpPr/>
          <p:nvPr/>
        </p:nvSpPr>
        <p:spPr>
          <a:xfrm>
            <a:off x="836198" y="3573000"/>
            <a:ext cx="1260000" cy="360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软件测试</a:t>
            </a:r>
          </a:p>
        </p:txBody>
      </p:sp>
      <p:sp>
        <p:nvSpPr>
          <p:cNvPr id="7" name="矩形: 圆角 6"/>
          <p:cNvSpPr/>
          <p:nvPr/>
        </p:nvSpPr>
        <p:spPr>
          <a:xfrm>
            <a:off x="5282198" y="981000"/>
            <a:ext cx="1260000" cy="360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单元测试</a:t>
            </a:r>
          </a:p>
        </p:txBody>
      </p:sp>
      <p:sp>
        <p:nvSpPr>
          <p:cNvPr id="8" name="矩形: 圆角 7"/>
          <p:cNvSpPr/>
          <p:nvPr/>
        </p:nvSpPr>
        <p:spPr>
          <a:xfrm>
            <a:off x="5282198" y="1427400"/>
            <a:ext cx="1260000" cy="360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集成测试</a:t>
            </a:r>
          </a:p>
        </p:txBody>
      </p:sp>
      <p:sp>
        <p:nvSpPr>
          <p:cNvPr id="9" name="矩形: 圆角 8"/>
          <p:cNvSpPr/>
          <p:nvPr/>
        </p:nvSpPr>
        <p:spPr>
          <a:xfrm>
            <a:off x="5282198" y="1873800"/>
            <a:ext cx="1260000" cy="360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系统测试</a:t>
            </a:r>
          </a:p>
        </p:txBody>
      </p:sp>
      <p:sp>
        <p:nvSpPr>
          <p:cNvPr id="10" name="矩形: 圆角 9"/>
          <p:cNvSpPr/>
          <p:nvPr/>
        </p:nvSpPr>
        <p:spPr>
          <a:xfrm>
            <a:off x="5282198" y="2320200"/>
            <a:ext cx="1260000" cy="360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验收测试</a:t>
            </a:r>
          </a:p>
        </p:txBody>
      </p:sp>
      <p:sp>
        <p:nvSpPr>
          <p:cNvPr id="11" name="矩形: 圆角 10"/>
          <p:cNvSpPr/>
          <p:nvPr/>
        </p:nvSpPr>
        <p:spPr>
          <a:xfrm>
            <a:off x="5282198" y="2766600"/>
            <a:ext cx="1260000" cy="360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静态测试</a:t>
            </a:r>
          </a:p>
        </p:txBody>
      </p:sp>
      <p:sp>
        <p:nvSpPr>
          <p:cNvPr id="12" name="矩形: 圆角 11"/>
          <p:cNvSpPr/>
          <p:nvPr/>
        </p:nvSpPr>
        <p:spPr>
          <a:xfrm>
            <a:off x="5282198" y="3213000"/>
            <a:ext cx="1260000" cy="360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动态测试</a:t>
            </a:r>
          </a:p>
        </p:txBody>
      </p:sp>
      <p:sp>
        <p:nvSpPr>
          <p:cNvPr id="13" name="矩形: 圆角 12"/>
          <p:cNvSpPr/>
          <p:nvPr/>
        </p:nvSpPr>
        <p:spPr>
          <a:xfrm>
            <a:off x="5282198" y="3659400"/>
            <a:ext cx="1260000" cy="360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白盒测试</a:t>
            </a:r>
          </a:p>
        </p:txBody>
      </p:sp>
      <p:sp>
        <p:nvSpPr>
          <p:cNvPr id="14" name="矩形: 圆角 13"/>
          <p:cNvSpPr/>
          <p:nvPr/>
        </p:nvSpPr>
        <p:spPr>
          <a:xfrm>
            <a:off x="5282198" y="4105800"/>
            <a:ext cx="1260000" cy="360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黑盒测试</a:t>
            </a:r>
          </a:p>
        </p:txBody>
      </p:sp>
      <p:sp>
        <p:nvSpPr>
          <p:cNvPr id="15" name="矩形: 圆角 14"/>
          <p:cNvSpPr/>
          <p:nvPr/>
        </p:nvSpPr>
        <p:spPr>
          <a:xfrm>
            <a:off x="5282198" y="4552200"/>
            <a:ext cx="1260000" cy="360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回归测试</a:t>
            </a:r>
          </a:p>
        </p:txBody>
      </p:sp>
      <p:sp>
        <p:nvSpPr>
          <p:cNvPr id="16" name="矩形: 圆角 15"/>
          <p:cNvSpPr/>
          <p:nvPr/>
        </p:nvSpPr>
        <p:spPr>
          <a:xfrm>
            <a:off x="5282198" y="4998600"/>
            <a:ext cx="1260000" cy="360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冒烟测试</a:t>
            </a:r>
          </a:p>
        </p:txBody>
      </p:sp>
      <p:sp>
        <p:nvSpPr>
          <p:cNvPr id="17" name="矩形: 圆角 16"/>
          <p:cNvSpPr/>
          <p:nvPr/>
        </p:nvSpPr>
        <p:spPr>
          <a:xfrm>
            <a:off x="5282198" y="5445000"/>
            <a:ext cx="1260000" cy="360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随机测试</a:t>
            </a:r>
          </a:p>
        </p:txBody>
      </p:sp>
      <p:sp>
        <p:nvSpPr>
          <p:cNvPr id="20" name="矩形: 圆角 19"/>
          <p:cNvSpPr/>
          <p:nvPr/>
        </p:nvSpPr>
        <p:spPr>
          <a:xfrm>
            <a:off x="9728198" y="3213283"/>
            <a:ext cx="1620000" cy="360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安装测试</a:t>
            </a:r>
          </a:p>
        </p:txBody>
      </p:sp>
      <p:sp>
        <p:nvSpPr>
          <p:cNvPr id="21" name="矩形: 圆角 20"/>
          <p:cNvSpPr/>
          <p:nvPr/>
        </p:nvSpPr>
        <p:spPr>
          <a:xfrm>
            <a:off x="3059198" y="1398600"/>
            <a:ext cx="1260000" cy="8784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按开发阶段划分</a:t>
            </a:r>
          </a:p>
        </p:txBody>
      </p:sp>
      <p:sp>
        <p:nvSpPr>
          <p:cNvPr id="22" name="矩形: 圆角 21"/>
          <p:cNvSpPr/>
          <p:nvPr/>
        </p:nvSpPr>
        <p:spPr>
          <a:xfrm>
            <a:off x="3060438" y="2997000"/>
            <a:ext cx="1260000" cy="360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是否运行</a:t>
            </a:r>
          </a:p>
        </p:txBody>
      </p:sp>
      <p:sp>
        <p:nvSpPr>
          <p:cNvPr id="23" name="矩形: 圆角 22"/>
          <p:cNvSpPr/>
          <p:nvPr/>
        </p:nvSpPr>
        <p:spPr>
          <a:xfrm>
            <a:off x="3057958" y="3659400"/>
            <a:ext cx="1260000" cy="8784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是否查看源代码</a:t>
            </a:r>
          </a:p>
        </p:txBody>
      </p:sp>
      <p:sp>
        <p:nvSpPr>
          <p:cNvPr id="24" name="矩形: 圆角 23"/>
          <p:cNvSpPr/>
          <p:nvPr/>
        </p:nvSpPr>
        <p:spPr>
          <a:xfrm>
            <a:off x="3057958" y="5004769"/>
            <a:ext cx="1260000" cy="360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其他</a:t>
            </a:r>
          </a:p>
        </p:txBody>
      </p:sp>
      <p:sp>
        <p:nvSpPr>
          <p:cNvPr id="25" name="矩形: 圆角 24"/>
          <p:cNvSpPr/>
          <p:nvPr/>
        </p:nvSpPr>
        <p:spPr>
          <a:xfrm>
            <a:off x="9726958" y="5445344"/>
            <a:ext cx="1620000" cy="360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压力测试</a:t>
            </a:r>
          </a:p>
        </p:txBody>
      </p:sp>
      <p:sp>
        <p:nvSpPr>
          <p:cNvPr id="26" name="矩形: 圆角 25"/>
          <p:cNvSpPr/>
          <p:nvPr/>
        </p:nvSpPr>
        <p:spPr>
          <a:xfrm>
            <a:off x="9735803" y="4992300"/>
            <a:ext cx="1620000" cy="360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负载测试</a:t>
            </a:r>
          </a:p>
        </p:txBody>
      </p:sp>
      <p:sp>
        <p:nvSpPr>
          <p:cNvPr id="27" name="矩形: 圆角 26"/>
          <p:cNvSpPr/>
          <p:nvPr/>
        </p:nvSpPr>
        <p:spPr>
          <a:xfrm>
            <a:off x="9735803" y="4552200"/>
            <a:ext cx="1620000" cy="360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稳定性测试</a:t>
            </a:r>
          </a:p>
        </p:txBody>
      </p:sp>
      <p:sp>
        <p:nvSpPr>
          <p:cNvPr id="28" name="矩形: 圆角 27"/>
          <p:cNvSpPr/>
          <p:nvPr/>
        </p:nvSpPr>
        <p:spPr>
          <a:xfrm>
            <a:off x="9726958" y="4105052"/>
            <a:ext cx="1620000" cy="360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一般性测试</a:t>
            </a:r>
          </a:p>
        </p:txBody>
      </p:sp>
      <p:sp>
        <p:nvSpPr>
          <p:cNvPr id="29" name="矩形: 圆角 28"/>
          <p:cNvSpPr/>
          <p:nvPr/>
        </p:nvSpPr>
        <p:spPr>
          <a:xfrm>
            <a:off x="9728198" y="3661665"/>
            <a:ext cx="1620000" cy="360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兼容性测试</a:t>
            </a:r>
          </a:p>
        </p:txBody>
      </p:sp>
      <p:sp>
        <p:nvSpPr>
          <p:cNvPr id="30" name="矩形: 圆角 29"/>
          <p:cNvSpPr/>
          <p:nvPr/>
        </p:nvSpPr>
        <p:spPr>
          <a:xfrm>
            <a:off x="9728198" y="2760300"/>
            <a:ext cx="1620000" cy="360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易用性测试</a:t>
            </a:r>
          </a:p>
        </p:txBody>
      </p:sp>
      <p:sp>
        <p:nvSpPr>
          <p:cNvPr id="31" name="矩形: 圆角 30"/>
          <p:cNvSpPr/>
          <p:nvPr/>
        </p:nvSpPr>
        <p:spPr>
          <a:xfrm>
            <a:off x="9728198" y="2320200"/>
            <a:ext cx="1620000" cy="360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界面测试</a:t>
            </a:r>
          </a:p>
        </p:txBody>
      </p:sp>
      <p:sp>
        <p:nvSpPr>
          <p:cNvPr id="32" name="矩形: 圆角 31"/>
          <p:cNvSpPr/>
          <p:nvPr/>
        </p:nvSpPr>
        <p:spPr>
          <a:xfrm>
            <a:off x="9728198" y="1874103"/>
            <a:ext cx="1620000" cy="360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逻辑功能测试</a:t>
            </a:r>
          </a:p>
        </p:txBody>
      </p:sp>
      <p:sp>
        <p:nvSpPr>
          <p:cNvPr id="33" name="矩形: 圆角 32"/>
          <p:cNvSpPr/>
          <p:nvPr/>
        </p:nvSpPr>
        <p:spPr>
          <a:xfrm>
            <a:off x="7505198" y="3213000"/>
            <a:ext cx="1260000" cy="360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功能测试</a:t>
            </a:r>
          </a:p>
        </p:txBody>
      </p:sp>
      <p:sp>
        <p:nvSpPr>
          <p:cNvPr id="34" name="矩形: 圆角 33"/>
          <p:cNvSpPr/>
          <p:nvPr/>
        </p:nvSpPr>
        <p:spPr>
          <a:xfrm>
            <a:off x="7505198" y="4557003"/>
            <a:ext cx="1260000" cy="360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性能测试</a:t>
            </a:r>
          </a:p>
        </p:txBody>
      </p:sp>
      <p:cxnSp>
        <p:nvCxnSpPr>
          <p:cNvPr id="38" name="直接连接符 37"/>
          <p:cNvCxnSpPr>
            <a:stCxn id="6" idx="3"/>
            <a:endCxn id="21" idx="1"/>
          </p:cNvCxnSpPr>
          <p:nvPr/>
        </p:nvCxnSpPr>
        <p:spPr>
          <a:xfrm flipV="1">
            <a:off x="2096198" y="1837800"/>
            <a:ext cx="963000" cy="1915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p:cNvCxnSpPr>
            <a:cxnSpLocks/>
            <a:stCxn id="6" idx="3"/>
            <a:endCxn id="22" idx="1"/>
          </p:cNvCxnSpPr>
          <p:nvPr/>
        </p:nvCxnSpPr>
        <p:spPr>
          <a:xfrm flipV="1">
            <a:off x="2096198" y="3177000"/>
            <a:ext cx="964240" cy="576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p:cNvCxnSpPr>
            <a:cxnSpLocks/>
            <a:stCxn id="6" idx="3"/>
            <a:endCxn id="23" idx="1"/>
          </p:cNvCxnSpPr>
          <p:nvPr/>
        </p:nvCxnSpPr>
        <p:spPr>
          <a:xfrm>
            <a:off x="2096198" y="3753000"/>
            <a:ext cx="961760" cy="345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直接连接符 44"/>
          <p:cNvCxnSpPr>
            <a:cxnSpLocks/>
            <a:stCxn id="6" idx="3"/>
            <a:endCxn id="24" idx="1"/>
          </p:cNvCxnSpPr>
          <p:nvPr/>
        </p:nvCxnSpPr>
        <p:spPr>
          <a:xfrm>
            <a:off x="2096198" y="3753000"/>
            <a:ext cx="961760" cy="1431769"/>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直接连接符 47"/>
          <p:cNvCxnSpPr>
            <a:cxnSpLocks/>
            <a:stCxn id="24" idx="3"/>
            <a:endCxn id="16" idx="1"/>
          </p:cNvCxnSpPr>
          <p:nvPr/>
        </p:nvCxnSpPr>
        <p:spPr>
          <a:xfrm flipV="1">
            <a:off x="4317958" y="5178600"/>
            <a:ext cx="964240" cy="6169"/>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p:cNvCxnSpPr>
            <a:cxnSpLocks/>
            <a:stCxn id="24" idx="3"/>
            <a:endCxn id="15" idx="1"/>
          </p:cNvCxnSpPr>
          <p:nvPr/>
        </p:nvCxnSpPr>
        <p:spPr>
          <a:xfrm flipV="1">
            <a:off x="4317958" y="4732200"/>
            <a:ext cx="964240" cy="452569"/>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直接连接符 52"/>
          <p:cNvCxnSpPr>
            <a:cxnSpLocks/>
            <a:stCxn id="23" idx="3"/>
            <a:endCxn id="14" idx="1"/>
          </p:cNvCxnSpPr>
          <p:nvPr/>
        </p:nvCxnSpPr>
        <p:spPr>
          <a:xfrm>
            <a:off x="4317958" y="4098600"/>
            <a:ext cx="964240" cy="187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直接连接符 53"/>
          <p:cNvCxnSpPr>
            <a:cxnSpLocks/>
            <a:stCxn id="23" idx="3"/>
            <a:endCxn id="13" idx="1"/>
          </p:cNvCxnSpPr>
          <p:nvPr/>
        </p:nvCxnSpPr>
        <p:spPr>
          <a:xfrm flipV="1">
            <a:off x="4317958" y="3839400"/>
            <a:ext cx="964240" cy="259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直接连接符 54"/>
          <p:cNvCxnSpPr>
            <a:cxnSpLocks/>
            <a:stCxn id="22" idx="3"/>
            <a:endCxn id="12" idx="1"/>
          </p:cNvCxnSpPr>
          <p:nvPr/>
        </p:nvCxnSpPr>
        <p:spPr>
          <a:xfrm>
            <a:off x="4320438" y="3177000"/>
            <a:ext cx="961760" cy="216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直接连接符 55"/>
          <p:cNvCxnSpPr>
            <a:cxnSpLocks/>
            <a:stCxn id="22" idx="3"/>
            <a:endCxn id="11" idx="1"/>
          </p:cNvCxnSpPr>
          <p:nvPr/>
        </p:nvCxnSpPr>
        <p:spPr>
          <a:xfrm flipV="1">
            <a:off x="4320438" y="2946600"/>
            <a:ext cx="961760" cy="230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直接连接符 56"/>
          <p:cNvCxnSpPr>
            <a:cxnSpLocks/>
            <a:stCxn id="21" idx="3"/>
            <a:endCxn id="10" idx="1"/>
          </p:cNvCxnSpPr>
          <p:nvPr/>
        </p:nvCxnSpPr>
        <p:spPr>
          <a:xfrm>
            <a:off x="4319198" y="1837800"/>
            <a:ext cx="963000" cy="66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直接连接符 57"/>
          <p:cNvCxnSpPr>
            <a:cxnSpLocks/>
            <a:stCxn id="9" idx="1"/>
            <a:endCxn id="21" idx="3"/>
          </p:cNvCxnSpPr>
          <p:nvPr/>
        </p:nvCxnSpPr>
        <p:spPr>
          <a:xfrm flipH="1" flipV="1">
            <a:off x="4319198" y="1837800"/>
            <a:ext cx="963000" cy="216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直接连接符 58"/>
          <p:cNvCxnSpPr>
            <a:cxnSpLocks/>
            <a:stCxn id="21" idx="3"/>
            <a:endCxn id="8" idx="1"/>
          </p:cNvCxnSpPr>
          <p:nvPr/>
        </p:nvCxnSpPr>
        <p:spPr>
          <a:xfrm flipV="1">
            <a:off x="4319198" y="1607400"/>
            <a:ext cx="963000" cy="230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直接连接符 59"/>
          <p:cNvCxnSpPr>
            <a:cxnSpLocks/>
            <a:stCxn id="21" idx="3"/>
            <a:endCxn id="7" idx="1"/>
          </p:cNvCxnSpPr>
          <p:nvPr/>
        </p:nvCxnSpPr>
        <p:spPr>
          <a:xfrm flipV="1">
            <a:off x="4319198" y="1161000"/>
            <a:ext cx="963000" cy="676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2" name="直接连接符 81"/>
          <p:cNvCxnSpPr>
            <a:cxnSpLocks/>
            <a:stCxn id="24" idx="3"/>
            <a:endCxn id="17" idx="1"/>
          </p:cNvCxnSpPr>
          <p:nvPr/>
        </p:nvCxnSpPr>
        <p:spPr>
          <a:xfrm>
            <a:off x="4317958" y="5184769"/>
            <a:ext cx="964240" cy="440231"/>
          </a:xfrm>
          <a:prstGeom prst="line">
            <a:avLst/>
          </a:prstGeom>
        </p:spPr>
        <p:style>
          <a:lnRef idx="2">
            <a:schemeClr val="accent1"/>
          </a:lnRef>
          <a:fillRef idx="0">
            <a:schemeClr val="accent1"/>
          </a:fillRef>
          <a:effectRef idx="1">
            <a:schemeClr val="accent1"/>
          </a:effectRef>
          <a:fontRef idx="minor">
            <a:schemeClr val="tx1"/>
          </a:fontRef>
        </p:style>
      </p:cxnSp>
      <p:cxnSp>
        <p:nvCxnSpPr>
          <p:cNvPr id="85" name="直接连接符 84"/>
          <p:cNvCxnSpPr>
            <a:cxnSpLocks/>
            <a:stCxn id="33" idx="3"/>
            <a:endCxn id="20" idx="1"/>
          </p:cNvCxnSpPr>
          <p:nvPr/>
        </p:nvCxnSpPr>
        <p:spPr>
          <a:xfrm>
            <a:off x="8765198" y="3393000"/>
            <a:ext cx="963000" cy="283"/>
          </a:xfrm>
          <a:prstGeom prst="line">
            <a:avLst/>
          </a:prstGeom>
        </p:spPr>
        <p:style>
          <a:lnRef idx="2">
            <a:schemeClr val="accent1"/>
          </a:lnRef>
          <a:fillRef idx="0">
            <a:schemeClr val="accent1"/>
          </a:fillRef>
          <a:effectRef idx="1">
            <a:schemeClr val="accent1"/>
          </a:effectRef>
          <a:fontRef idx="minor">
            <a:schemeClr val="tx1"/>
          </a:fontRef>
        </p:style>
      </p:cxnSp>
      <p:cxnSp>
        <p:nvCxnSpPr>
          <p:cNvPr id="86" name="直接连接符 85"/>
          <p:cNvCxnSpPr>
            <a:cxnSpLocks/>
            <a:stCxn id="33" idx="3"/>
            <a:endCxn id="30" idx="1"/>
          </p:cNvCxnSpPr>
          <p:nvPr/>
        </p:nvCxnSpPr>
        <p:spPr>
          <a:xfrm flipV="1">
            <a:off x="8765198" y="2940300"/>
            <a:ext cx="963000" cy="4527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直接连接符 86"/>
          <p:cNvCxnSpPr>
            <a:cxnSpLocks/>
            <a:stCxn id="33" idx="3"/>
            <a:endCxn id="31" idx="1"/>
          </p:cNvCxnSpPr>
          <p:nvPr/>
        </p:nvCxnSpPr>
        <p:spPr>
          <a:xfrm flipV="1">
            <a:off x="8765198" y="2500200"/>
            <a:ext cx="963000" cy="892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p:cNvCxnSpPr>
            <a:cxnSpLocks/>
            <a:stCxn id="33" idx="3"/>
            <a:endCxn id="32" idx="1"/>
          </p:cNvCxnSpPr>
          <p:nvPr/>
        </p:nvCxnSpPr>
        <p:spPr>
          <a:xfrm flipV="1">
            <a:off x="8765198" y="2054103"/>
            <a:ext cx="963000" cy="1338897"/>
          </a:xfrm>
          <a:prstGeom prst="line">
            <a:avLst/>
          </a:prstGeom>
        </p:spPr>
        <p:style>
          <a:lnRef idx="2">
            <a:schemeClr val="accent1"/>
          </a:lnRef>
          <a:fillRef idx="0">
            <a:schemeClr val="accent1"/>
          </a:fillRef>
          <a:effectRef idx="1">
            <a:schemeClr val="accent1"/>
          </a:effectRef>
          <a:fontRef idx="minor">
            <a:schemeClr val="tx1"/>
          </a:fontRef>
        </p:style>
      </p:cxnSp>
      <p:cxnSp>
        <p:nvCxnSpPr>
          <p:cNvPr id="89" name="直接连接符 88"/>
          <p:cNvCxnSpPr>
            <a:cxnSpLocks/>
            <a:stCxn id="14" idx="3"/>
            <a:endCxn id="34" idx="1"/>
          </p:cNvCxnSpPr>
          <p:nvPr/>
        </p:nvCxnSpPr>
        <p:spPr>
          <a:xfrm>
            <a:off x="6542198" y="4285800"/>
            <a:ext cx="963000" cy="451203"/>
          </a:xfrm>
          <a:prstGeom prst="line">
            <a:avLst/>
          </a:prstGeom>
        </p:spPr>
        <p:style>
          <a:lnRef idx="2">
            <a:schemeClr val="accent1"/>
          </a:lnRef>
          <a:fillRef idx="0">
            <a:schemeClr val="accent1"/>
          </a:fillRef>
          <a:effectRef idx="1">
            <a:schemeClr val="accent1"/>
          </a:effectRef>
          <a:fontRef idx="minor">
            <a:schemeClr val="tx1"/>
          </a:fontRef>
        </p:style>
      </p:cxnSp>
      <p:cxnSp>
        <p:nvCxnSpPr>
          <p:cNvPr id="90" name="直接连接符 89"/>
          <p:cNvCxnSpPr>
            <a:cxnSpLocks/>
            <a:stCxn id="14" idx="3"/>
            <a:endCxn id="33" idx="1"/>
          </p:cNvCxnSpPr>
          <p:nvPr/>
        </p:nvCxnSpPr>
        <p:spPr>
          <a:xfrm flipV="1">
            <a:off x="6542198" y="3393000"/>
            <a:ext cx="963000" cy="892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3" name="直接连接符 102"/>
          <p:cNvCxnSpPr>
            <a:cxnSpLocks/>
            <a:stCxn id="34" idx="3"/>
            <a:endCxn id="29" idx="1"/>
          </p:cNvCxnSpPr>
          <p:nvPr/>
        </p:nvCxnSpPr>
        <p:spPr>
          <a:xfrm flipV="1">
            <a:off x="8765198" y="3841665"/>
            <a:ext cx="963000" cy="8953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4" name="直接连接符 103"/>
          <p:cNvCxnSpPr>
            <a:cxnSpLocks/>
            <a:stCxn id="34" idx="3"/>
            <a:endCxn id="28" idx="1"/>
          </p:cNvCxnSpPr>
          <p:nvPr/>
        </p:nvCxnSpPr>
        <p:spPr>
          <a:xfrm flipV="1">
            <a:off x="8765198" y="4285052"/>
            <a:ext cx="961760" cy="451951"/>
          </a:xfrm>
          <a:prstGeom prst="line">
            <a:avLst/>
          </a:prstGeom>
        </p:spPr>
        <p:style>
          <a:lnRef idx="2">
            <a:schemeClr val="accent1"/>
          </a:lnRef>
          <a:fillRef idx="0">
            <a:schemeClr val="accent1"/>
          </a:fillRef>
          <a:effectRef idx="1">
            <a:schemeClr val="accent1"/>
          </a:effectRef>
          <a:fontRef idx="minor">
            <a:schemeClr val="tx1"/>
          </a:fontRef>
        </p:style>
      </p:cxnSp>
      <p:cxnSp>
        <p:nvCxnSpPr>
          <p:cNvPr id="105" name="直接连接符 104"/>
          <p:cNvCxnSpPr>
            <a:cxnSpLocks/>
            <a:stCxn id="34" idx="3"/>
            <a:endCxn id="27" idx="1"/>
          </p:cNvCxnSpPr>
          <p:nvPr/>
        </p:nvCxnSpPr>
        <p:spPr>
          <a:xfrm flipV="1">
            <a:off x="8765198" y="4732200"/>
            <a:ext cx="970605" cy="480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6" name="直接连接符 105"/>
          <p:cNvCxnSpPr>
            <a:cxnSpLocks/>
            <a:stCxn id="34" idx="3"/>
            <a:endCxn id="26" idx="1"/>
          </p:cNvCxnSpPr>
          <p:nvPr/>
        </p:nvCxnSpPr>
        <p:spPr>
          <a:xfrm>
            <a:off x="8765198" y="4737003"/>
            <a:ext cx="970605" cy="435297"/>
          </a:xfrm>
          <a:prstGeom prst="line">
            <a:avLst/>
          </a:prstGeom>
        </p:spPr>
        <p:style>
          <a:lnRef idx="2">
            <a:schemeClr val="accent1"/>
          </a:lnRef>
          <a:fillRef idx="0">
            <a:schemeClr val="accent1"/>
          </a:fillRef>
          <a:effectRef idx="1">
            <a:schemeClr val="accent1"/>
          </a:effectRef>
          <a:fontRef idx="minor">
            <a:schemeClr val="tx1"/>
          </a:fontRef>
        </p:style>
      </p:cxnSp>
      <p:cxnSp>
        <p:nvCxnSpPr>
          <p:cNvPr id="107" name="直接连接符 106"/>
          <p:cNvCxnSpPr>
            <a:cxnSpLocks/>
            <a:stCxn id="34" idx="3"/>
            <a:endCxn id="25" idx="1"/>
          </p:cNvCxnSpPr>
          <p:nvPr/>
        </p:nvCxnSpPr>
        <p:spPr>
          <a:xfrm>
            <a:off x="8765198" y="4737003"/>
            <a:ext cx="961760" cy="888341"/>
          </a:xfrm>
          <a:prstGeom prst="line">
            <a:avLst/>
          </a:prstGeom>
        </p:spPr>
        <p:style>
          <a:lnRef idx="2">
            <a:schemeClr val="accent1"/>
          </a:lnRef>
          <a:fillRef idx="0">
            <a:schemeClr val="accent1"/>
          </a:fillRef>
          <a:effectRef idx="1">
            <a:schemeClr val="accent1"/>
          </a:effectRef>
          <a:fontRef idx="minor">
            <a:schemeClr val="tx1"/>
          </a:fontRef>
        </p:style>
      </p:cxnSp>
      <p:sp>
        <p:nvSpPr>
          <p:cNvPr id="147" name="矩形: 圆角 146"/>
          <p:cNvSpPr/>
          <p:nvPr/>
        </p:nvSpPr>
        <p:spPr>
          <a:xfrm>
            <a:off x="5282198" y="5896274"/>
            <a:ext cx="1260000" cy="360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众包测试</a:t>
            </a:r>
          </a:p>
        </p:txBody>
      </p:sp>
      <p:sp>
        <p:nvSpPr>
          <p:cNvPr id="148" name="矩形: 圆角 147"/>
          <p:cNvSpPr/>
          <p:nvPr/>
        </p:nvSpPr>
        <p:spPr>
          <a:xfrm>
            <a:off x="3057958" y="5896274"/>
            <a:ext cx="1260000" cy="360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移动测试</a:t>
            </a:r>
          </a:p>
        </p:txBody>
      </p:sp>
      <p:cxnSp>
        <p:nvCxnSpPr>
          <p:cNvPr id="149" name="直接连接符 148"/>
          <p:cNvCxnSpPr>
            <a:cxnSpLocks/>
            <a:stCxn id="6" idx="3"/>
            <a:endCxn id="148" idx="1"/>
          </p:cNvCxnSpPr>
          <p:nvPr/>
        </p:nvCxnSpPr>
        <p:spPr>
          <a:xfrm>
            <a:off x="2096198" y="3753000"/>
            <a:ext cx="961760" cy="2323274"/>
          </a:xfrm>
          <a:prstGeom prst="line">
            <a:avLst/>
          </a:prstGeom>
        </p:spPr>
        <p:style>
          <a:lnRef idx="2">
            <a:schemeClr val="accent1"/>
          </a:lnRef>
          <a:fillRef idx="0">
            <a:schemeClr val="accent1"/>
          </a:fillRef>
          <a:effectRef idx="1">
            <a:schemeClr val="accent1"/>
          </a:effectRef>
          <a:fontRef idx="minor">
            <a:schemeClr val="tx1"/>
          </a:fontRef>
        </p:style>
      </p:cxnSp>
      <p:cxnSp>
        <p:nvCxnSpPr>
          <p:cNvPr id="152" name="直接连接符 151"/>
          <p:cNvCxnSpPr>
            <a:cxnSpLocks/>
            <a:stCxn id="148" idx="3"/>
            <a:endCxn id="147" idx="1"/>
          </p:cNvCxnSpPr>
          <p:nvPr/>
        </p:nvCxnSpPr>
        <p:spPr>
          <a:xfrm>
            <a:off x="4317958" y="6076274"/>
            <a:ext cx="964240" cy="0"/>
          </a:xfrm>
          <a:prstGeom prst="line">
            <a:avLst/>
          </a:prstGeom>
        </p:spPr>
        <p:style>
          <a:lnRef idx="2">
            <a:schemeClr val="accent1"/>
          </a:lnRef>
          <a:fillRef idx="0">
            <a:schemeClr val="accent1"/>
          </a:fillRef>
          <a:effectRef idx="1">
            <a:schemeClr val="accent1"/>
          </a:effectRef>
          <a:fontRef idx="minor">
            <a:schemeClr val="tx1"/>
          </a:fontRef>
        </p:style>
      </p:cxnSp>
      <p:sp>
        <p:nvSpPr>
          <p:cNvPr id="155" name="矩形: 圆角 154"/>
          <p:cNvSpPr/>
          <p:nvPr/>
        </p:nvSpPr>
        <p:spPr>
          <a:xfrm>
            <a:off x="7505198" y="2325003"/>
            <a:ext cx="1260000" cy="360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β测试</a:t>
            </a:r>
          </a:p>
        </p:txBody>
      </p:sp>
      <p:sp>
        <p:nvSpPr>
          <p:cNvPr id="161" name="矩形: 圆角 160"/>
          <p:cNvSpPr/>
          <p:nvPr/>
        </p:nvSpPr>
        <p:spPr>
          <a:xfrm>
            <a:off x="7505198" y="1871384"/>
            <a:ext cx="1260000" cy="360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l-GR" altLang="zh-CN" dirty="0"/>
              <a:t>α</a:t>
            </a:r>
            <a:r>
              <a:rPr lang="zh-CN" altLang="en-US" dirty="0"/>
              <a:t>测试</a:t>
            </a:r>
          </a:p>
        </p:txBody>
      </p:sp>
      <p:cxnSp>
        <p:nvCxnSpPr>
          <p:cNvPr id="162" name="直接连接符 161"/>
          <p:cNvCxnSpPr>
            <a:cxnSpLocks/>
            <a:stCxn id="10" idx="3"/>
            <a:endCxn id="161" idx="1"/>
          </p:cNvCxnSpPr>
          <p:nvPr/>
        </p:nvCxnSpPr>
        <p:spPr>
          <a:xfrm flipV="1">
            <a:off x="6542198" y="2051384"/>
            <a:ext cx="963000" cy="448816"/>
          </a:xfrm>
          <a:prstGeom prst="line">
            <a:avLst/>
          </a:prstGeom>
        </p:spPr>
        <p:style>
          <a:lnRef idx="2">
            <a:schemeClr val="accent1"/>
          </a:lnRef>
          <a:fillRef idx="0">
            <a:schemeClr val="accent1"/>
          </a:fillRef>
          <a:effectRef idx="1">
            <a:schemeClr val="accent1"/>
          </a:effectRef>
          <a:fontRef idx="minor">
            <a:schemeClr val="tx1"/>
          </a:fontRef>
        </p:style>
      </p:cxnSp>
      <p:cxnSp>
        <p:nvCxnSpPr>
          <p:cNvPr id="163" name="直接连接符 162"/>
          <p:cNvCxnSpPr>
            <a:cxnSpLocks/>
            <a:stCxn id="10" idx="3"/>
            <a:endCxn id="155" idx="1"/>
          </p:cNvCxnSpPr>
          <p:nvPr/>
        </p:nvCxnSpPr>
        <p:spPr>
          <a:xfrm>
            <a:off x="6542198" y="2500200"/>
            <a:ext cx="963000" cy="4803"/>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26172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按照开发阶段划分</a:t>
            </a:r>
          </a:p>
        </p:txBody>
      </p:sp>
      <p:sp>
        <p:nvSpPr>
          <p:cNvPr id="3" name="文本占位符 2"/>
          <p:cNvSpPr>
            <a:spLocks noGrp="1"/>
          </p:cNvSpPr>
          <p:nvPr>
            <p:ph type="body" idx="1"/>
          </p:nvPr>
        </p:nvSpPr>
        <p:spPr/>
        <p:txBody>
          <a:bodyPr/>
          <a:lstStyle/>
          <a:p>
            <a:r>
              <a:rPr lang="zh-CN" altLang="en-US" dirty="0"/>
              <a:t>软件测试分类</a:t>
            </a:r>
          </a:p>
        </p:txBody>
      </p:sp>
    </p:spTree>
    <p:extLst>
      <p:ext uri="{BB962C8B-B14F-4D97-AF65-F5344CB8AC3E}">
        <p14:creationId xmlns:p14="http://schemas.microsoft.com/office/powerpoint/2010/main" val="17600432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单元测试</a:t>
            </a:r>
          </a:p>
        </p:txBody>
      </p:sp>
      <p:sp>
        <p:nvSpPr>
          <p:cNvPr id="3" name="灯片编号占位符 2"/>
          <p:cNvSpPr>
            <a:spLocks noGrp="1"/>
          </p:cNvSpPr>
          <p:nvPr>
            <p:ph type="sldNum" sz="quarter" idx="12"/>
          </p:nvPr>
        </p:nvSpPr>
        <p:spPr/>
        <p:txBody>
          <a:bodyPr/>
          <a:lstStyle/>
          <a:p>
            <a:fld id="{23A9FC25-C178-4B64-B4A3-047F6237B0E3}" type="slidenum">
              <a:rPr lang="zh-CN" altLang="en-US" smtClean="0"/>
              <a:t>53</a:t>
            </a:fld>
            <a:endParaRPr lang="zh-CN" altLang="en-US"/>
          </a:p>
        </p:txBody>
      </p:sp>
      <p:sp>
        <p:nvSpPr>
          <p:cNvPr id="4" name="内容占位符 3"/>
          <p:cNvSpPr>
            <a:spLocks noGrp="1"/>
          </p:cNvSpPr>
          <p:nvPr>
            <p:ph sz="quarter" idx="13"/>
          </p:nvPr>
        </p:nvSpPr>
        <p:spPr/>
        <p:txBody>
          <a:bodyPr anchor="t"/>
          <a:lstStyle/>
          <a:p>
            <a:r>
              <a:rPr lang="zh-CN" altLang="en-US" dirty="0"/>
              <a:t>单元测试（</a:t>
            </a:r>
            <a:r>
              <a:rPr lang="en-US" altLang="zh-CN" dirty="0"/>
              <a:t>unit testing</a:t>
            </a:r>
            <a:r>
              <a:rPr lang="zh-CN" altLang="en-US" dirty="0"/>
              <a:t>）：单元测试又称模块测试，针对软件设计中最小单位</a:t>
            </a:r>
            <a:r>
              <a:rPr lang="en-US" altLang="zh-CN" dirty="0"/>
              <a:t>——</a:t>
            </a:r>
            <a:r>
              <a:rPr lang="zh-CN" altLang="en-US" dirty="0"/>
              <a:t>程序模块，进行正确性检查的测试工作。单元测试需要从程序的内部结构出发设计测试用例。多个模块可以平行地独立进行单元测试。</a:t>
            </a:r>
            <a:endParaRPr lang="en-US" altLang="zh-CN" dirty="0"/>
          </a:p>
          <a:p>
            <a:r>
              <a:rPr lang="zh-CN" altLang="en-US" dirty="0"/>
              <a:t>单元定义：</a:t>
            </a:r>
            <a:r>
              <a:rPr lang="en-US" altLang="zh-CN" dirty="0"/>
              <a:t>C</a:t>
            </a:r>
            <a:r>
              <a:rPr lang="zh-CN" altLang="en-US" dirty="0"/>
              <a:t>中指一个函数，</a:t>
            </a:r>
            <a:r>
              <a:rPr lang="en-US" altLang="zh-CN" dirty="0"/>
              <a:t>C++/Java</a:t>
            </a:r>
            <a:r>
              <a:rPr lang="zh-CN" altLang="en-US" dirty="0"/>
              <a:t>中指一个类，在图形化的软件中，单元一般指一个窗口或一个菜单。</a:t>
            </a:r>
          </a:p>
        </p:txBody>
      </p:sp>
      <p:sp>
        <p:nvSpPr>
          <p:cNvPr id="5" name="文本占位符 4"/>
          <p:cNvSpPr>
            <a:spLocks noGrp="1"/>
          </p:cNvSpPr>
          <p:nvPr>
            <p:ph type="body" sz="quarter" idx="14"/>
          </p:nvPr>
        </p:nvSpPr>
        <p:spPr/>
        <p:txBody>
          <a:bodyPr/>
          <a:lstStyle/>
          <a:p>
            <a:r>
              <a:rPr lang="zh-CN" altLang="en-US" dirty="0"/>
              <a:t>按照开发阶段划分</a:t>
            </a: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6000" y="3789000"/>
            <a:ext cx="2880000" cy="2463749"/>
          </a:xfrm>
          <a:prstGeom prst="rect">
            <a:avLst/>
          </a:prstGeom>
          <a:ln>
            <a:noFill/>
          </a:ln>
          <a:effectLst>
            <a:outerShdw blurRad="292100" dist="139700" dir="2700000" algn="tl" rotWithShape="0">
              <a:srgbClr val="333333">
                <a:alpha val="65000"/>
              </a:srgbClr>
            </a:outerShdw>
          </a:effectLst>
        </p:spPr>
      </p:pic>
      <p:sp>
        <p:nvSpPr>
          <p:cNvPr id="7" name="对话气泡: 圆角矩形 6"/>
          <p:cNvSpPr/>
          <p:nvPr/>
        </p:nvSpPr>
        <p:spPr>
          <a:xfrm>
            <a:off x="9840000" y="3789000"/>
            <a:ext cx="1584000" cy="792000"/>
          </a:xfrm>
          <a:prstGeom prst="wedgeRoundRectCallout">
            <a:avLst>
              <a:gd name="adj1" fmla="val -104505"/>
              <a:gd name="adj2" fmla="val 65094"/>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单元测试</a:t>
            </a: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76000" y="4293000"/>
            <a:ext cx="2077415" cy="19597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808281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单元测试</a:t>
            </a:r>
          </a:p>
        </p:txBody>
      </p:sp>
      <p:sp>
        <p:nvSpPr>
          <p:cNvPr id="3" name="灯片编号占位符 2"/>
          <p:cNvSpPr>
            <a:spLocks noGrp="1"/>
          </p:cNvSpPr>
          <p:nvPr>
            <p:ph type="sldNum" sz="quarter" idx="12"/>
          </p:nvPr>
        </p:nvSpPr>
        <p:spPr/>
        <p:txBody>
          <a:bodyPr/>
          <a:lstStyle/>
          <a:p>
            <a:fld id="{23A9FC25-C178-4B64-B4A3-047F6237B0E3}" type="slidenum">
              <a:rPr lang="zh-CN" altLang="en-US" smtClean="0"/>
              <a:t>54</a:t>
            </a:fld>
            <a:endParaRPr lang="zh-CN" altLang="en-US"/>
          </a:p>
        </p:txBody>
      </p:sp>
      <p:sp>
        <p:nvSpPr>
          <p:cNvPr id="4" name="内容占位符 3"/>
          <p:cNvSpPr>
            <a:spLocks noGrp="1"/>
          </p:cNvSpPr>
          <p:nvPr>
            <p:ph sz="quarter" idx="13"/>
          </p:nvPr>
        </p:nvSpPr>
        <p:spPr/>
        <p:txBody>
          <a:bodyPr anchor="ctr"/>
          <a:lstStyle/>
          <a:p>
            <a:r>
              <a:rPr lang="zh-CN" altLang="en-US" dirty="0"/>
              <a:t>什么时候进行单元测试？</a:t>
            </a:r>
            <a:endParaRPr lang="en-US" altLang="zh-CN" dirty="0"/>
          </a:p>
          <a:p>
            <a:pPr lvl="1"/>
            <a:r>
              <a:rPr lang="zh-CN" altLang="en-US" dirty="0"/>
              <a:t>编码后，编译通过后进行。此时单元已经完成，没有语法错误。</a:t>
            </a:r>
            <a:endParaRPr lang="en-US" altLang="zh-CN" dirty="0"/>
          </a:p>
          <a:p>
            <a:r>
              <a:rPr lang="zh-CN" altLang="en-US" dirty="0"/>
              <a:t>有谁来做单元测试？</a:t>
            </a:r>
            <a:endParaRPr lang="en-US" altLang="zh-CN" dirty="0"/>
          </a:p>
          <a:p>
            <a:pPr lvl="1"/>
            <a:r>
              <a:rPr lang="zh-CN" altLang="en-US" dirty="0"/>
              <a:t>白盒测试工程师或开发工程师（非单元开发者本人）。</a:t>
            </a:r>
            <a:endParaRPr lang="en-US" altLang="zh-CN" dirty="0"/>
          </a:p>
          <a:p>
            <a:r>
              <a:rPr lang="zh-CN" altLang="en-US" dirty="0"/>
              <a:t>单元测试的依据</a:t>
            </a:r>
            <a:endParaRPr lang="en-US" altLang="zh-CN" dirty="0"/>
          </a:p>
          <a:p>
            <a:pPr lvl="1"/>
            <a:r>
              <a:rPr lang="zh-CN" altLang="en-US" dirty="0"/>
              <a:t>源程序（代码</a:t>
            </a:r>
            <a:r>
              <a:rPr lang="en-US" altLang="zh-CN" dirty="0"/>
              <a:t>+</a:t>
            </a:r>
            <a:r>
              <a:rPr lang="zh-CN" altLang="en-US" dirty="0"/>
              <a:t>注释）</a:t>
            </a:r>
            <a:r>
              <a:rPr lang="en-US" altLang="zh-CN" dirty="0"/>
              <a:t>+《</a:t>
            </a:r>
            <a:r>
              <a:rPr lang="zh-CN" altLang="en-US" dirty="0"/>
              <a:t>详细设计文档</a:t>
            </a:r>
            <a:r>
              <a:rPr lang="en-US" altLang="zh-CN" dirty="0"/>
              <a:t>》</a:t>
            </a:r>
          </a:p>
          <a:p>
            <a:r>
              <a:rPr lang="zh-CN" altLang="en-US" dirty="0"/>
              <a:t>单元测试的通过标准</a:t>
            </a:r>
            <a:endParaRPr lang="en-US" altLang="zh-CN" dirty="0"/>
          </a:p>
          <a:p>
            <a:pPr lvl="1"/>
            <a:r>
              <a:rPr lang="zh-CN" altLang="en-US" dirty="0"/>
              <a:t>程序通过所有测试用例；语句覆盖率</a:t>
            </a:r>
            <a:r>
              <a:rPr lang="en-US" altLang="zh-CN" dirty="0"/>
              <a:t>100%</a:t>
            </a:r>
            <a:r>
              <a:rPr lang="zh-CN" altLang="en-US" dirty="0"/>
              <a:t>；分支覆盖率</a:t>
            </a:r>
            <a:r>
              <a:rPr lang="en-US" altLang="zh-CN" dirty="0"/>
              <a:t>85%</a:t>
            </a:r>
            <a:r>
              <a:rPr lang="zh-CN" altLang="en-US" dirty="0"/>
              <a:t>（特殊领域</a:t>
            </a:r>
            <a:r>
              <a:rPr lang="en-US" altLang="zh-CN" dirty="0"/>
              <a:t>100%</a:t>
            </a:r>
            <a:r>
              <a:rPr lang="zh-CN" altLang="en-US" dirty="0"/>
              <a:t>）</a:t>
            </a:r>
            <a:endParaRPr lang="en-US" altLang="zh-CN" dirty="0"/>
          </a:p>
          <a:p>
            <a:r>
              <a:rPr lang="zh-CN" altLang="en-US" dirty="0"/>
              <a:t>国内单元测试现状</a:t>
            </a:r>
            <a:endParaRPr lang="en-US" altLang="zh-CN" dirty="0"/>
          </a:p>
          <a:p>
            <a:pPr lvl="1"/>
            <a:r>
              <a:rPr lang="zh-CN" altLang="en-US" dirty="0"/>
              <a:t>没有单元测试计划；没有单元测试用例；没有代码覆盖率统计。</a:t>
            </a:r>
          </a:p>
        </p:txBody>
      </p:sp>
      <p:sp>
        <p:nvSpPr>
          <p:cNvPr id="5" name="文本占位符 4"/>
          <p:cNvSpPr>
            <a:spLocks noGrp="1"/>
          </p:cNvSpPr>
          <p:nvPr>
            <p:ph type="body" sz="quarter" idx="14"/>
          </p:nvPr>
        </p:nvSpPr>
        <p:spPr/>
        <p:txBody>
          <a:bodyPr/>
          <a:lstStyle/>
          <a:p>
            <a:r>
              <a:rPr lang="zh-CN" altLang="en-US" dirty="0"/>
              <a:t>按照开发阶段划分</a:t>
            </a:r>
          </a:p>
        </p:txBody>
      </p:sp>
    </p:spTree>
    <p:extLst>
      <p:ext uri="{BB962C8B-B14F-4D97-AF65-F5344CB8AC3E}">
        <p14:creationId xmlns:p14="http://schemas.microsoft.com/office/powerpoint/2010/main" val="26310574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单元测试</a:t>
            </a:r>
          </a:p>
        </p:txBody>
      </p:sp>
      <p:sp>
        <p:nvSpPr>
          <p:cNvPr id="3" name="灯片编号占位符 2"/>
          <p:cNvSpPr>
            <a:spLocks noGrp="1"/>
          </p:cNvSpPr>
          <p:nvPr>
            <p:ph type="sldNum" sz="quarter" idx="12"/>
          </p:nvPr>
        </p:nvSpPr>
        <p:spPr/>
        <p:txBody>
          <a:bodyPr/>
          <a:lstStyle/>
          <a:p>
            <a:fld id="{23A9FC25-C178-4B64-B4A3-047F6237B0E3}" type="slidenum">
              <a:rPr lang="zh-CN" altLang="en-US" smtClean="0"/>
              <a:t>55</a:t>
            </a:fld>
            <a:endParaRPr lang="zh-CN" altLang="en-US"/>
          </a:p>
        </p:txBody>
      </p:sp>
      <p:sp>
        <p:nvSpPr>
          <p:cNvPr id="4" name="内容占位符 3"/>
          <p:cNvSpPr>
            <a:spLocks noGrp="1"/>
          </p:cNvSpPr>
          <p:nvPr>
            <p:ph sz="quarter" idx="13"/>
          </p:nvPr>
        </p:nvSpPr>
        <p:spPr/>
        <p:txBody>
          <a:bodyPr anchor="ctr"/>
          <a:lstStyle/>
          <a:p>
            <a:r>
              <a:rPr lang="zh-CN" altLang="en-US" dirty="0"/>
              <a:t>如何进行单元测试</a:t>
            </a:r>
            <a:endParaRPr lang="en-US" altLang="zh-CN" dirty="0"/>
          </a:p>
          <a:p>
            <a:pPr lvl="1"/>
            <a:r>
              <a:rPr lang="zh-CN" altLang="en-US" dirty="0"/>
              <a:t>单元测试主要用白盒测试，先静态地检查代码是否符合规范，然后动态地运行代码，检查其实际运行结果，检查程序的运行结果是否正确是一个最基本的要求，还要关注容错处理，程序的边界值处理等。</a:t>
            </a:r>
          </a:p>
        </p:txBody>
      </p:sp>
      <p:sp>
        <p:nvSpPr>
          <p:cNvPr id="5" name="文本占位符 4"/>
          <p:cNvSpPr>
            <a:spLocks noGrp="1"/>
          </p:cNvSpPr>
          <p:nvPr>
            <p:ph type="body" sz="quarter" idx="14"/>
          </p:nvPr>
        </p:nvSpPr>
        <p:spPr/>
        <p:txBody>
          <a:bodyPr/>
          <a:lstStyle/>
          <a:p>
            <a:r>
              <a:rPr lang="zh-CN" altLang="en-US" dirty="0"/>
              <a:t>按照开发阶段划分</a:t>
            </a:r>
          </a:p>
        </p:txBody>
      </p:sp>
    </p:spTree>
    <p:extLst>
      <p:ext uri="{BB962C8B-B14F-4D97-AF65-F5344CB8AC3E}">
        <p14:creationId xmlns:p14="http://schemas.microsoft.com/office/powerpoint/2010/main" val="33902586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集成测试</a:t>
            </a:r>
          </a:p>
        </p:txBody>
      </p:sp>
      <p:sp>
        <p:nvSpPr>
          <p:cNvPr id="3" name="灯片编号占位符 2"/>
          <p:cNvSpPr>
            <a:spLocks noGrp="1"/>
          </p:cNvSpPr>
          <p:nvPr>
            <p:ph type="sldNum" sz="quarter" idx="12"/>
          </p:nvPr>
        </p:nvSpPr>
        <p:spPr/>
        <p:txBody>
          <a:bodyPr/>
          <a:lstStyle/>
          <a:p>
            <a:fld id="{23A9FC25-C178-4B64-B4A3-047F6237B0E3}" type="slidenum">
              <a:rPr lang="zh-CN" altLang="en-US" smtClean="0"/>
              <a:t>56</a:t>
            </a:fld>
            <a:endParaRPr lang="zh-CN" altLang="en-US"/>
          </a:p>
        </p:txBody>
      </p:sp>
      <p:sp>
        <p:nvSpPr>
          <p:cNvPr id="4" name="内容占位符 3"/>
          <p:cNvSpPr>
            <a:spLocks noGrp="1"/>
          </p:cNvSpPr>
          <p:nvPr>
            <p:ph sz="quarter" idx="13"/>
          </p:nvPr>
        </p:nvSpPr>
        <p:spPr/>
        <p:txBody>
          <a:bodyPr anchor="t"/>
          <a:lstStyle/>
          <a:p>
            <a:r>
              <a:rPr lang="zh-CN" altLang="en-US" dirty="0"/>
              <a:t>集成测试（</a:t>
            </a:r>
            <a:r>
              <a:rPr lang="en-US" altLang="zh-CN" dirty="0"/>
              <a:t>integration testing</a:t>
            </a:r>
            <a:r>
              <a:rPr lang="zh-CN" altLang="en-US" dirty="0"/>
              <a:t>）：又叫组装测试，通常在单元测试的基础上，将所有程序模块进行有序的、递增的测试。重点测试不同的接口部分。</a:t>
            </a:r>
          </a:p>
        </p:txBody>
      </p:sp>
      <p:sp>
        <p:nvSpPr>
          <p:cNvPr id="5" name="文本占位符 4"/>
          <p:cNvSpPr>
            <a:spLocks noGrp="1"/>
          </p:cNvSpPr>
          <p:nvPr>
            <p:ph type="body" sz="quarter" idx="14"/>
          </p:nvPr>
        </p:nvSpPr>
        <p:spPr/>
        <p:txBody>
          <a:bodyPr/>
          <a:lstStyle/>
          <a:p>
            <a:r>
              <a:rPr lang="zh-CN" altLang="en-US" dirty="0"/>
              <a:t>按照开发阶段划分</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6381" y="2421000"/>
            <a:ext cx="5224500" cy="3616962"/>
          </a:xfrm>
          <a:prstGeom prst="rect">
            <a:avLst/>
          </a:prstGeom>
          <a:ln>
            <a:noFill/>
          </a:ln>
          <a:effectLst>
            <a:outerShdw blurRad="292100" dist="139700" dir="2700000" algn="tl" rotWithShape="0">
              <a:srgbClr val="333333">
                <a:alpha val="65000"/>
              </a:srgbClr>
            </a:outerShdw>
          </a:effectLst>
        </p:spPr>
      </p:pic>
      <p:sp>
        <p:nvSpPr>
          <p:cNvPr id="7" name="对话气泡: 圆角矩形 6"/>
          <p:cNvSpPr/>
          <p:nvPr/>
        </p:nvSpPr>
        <p:spPr>
          <a:xfrm>
            <a:off x="9769375" y="2637000"/>
            <a:ext cx="1584000" cy="792000"/>
          </a:xfrm>
          <a:prstGeom prst="wedgeRoundRectCallout">
            <a:avLst>
              <a:gd name="adj1" fmla="val -176502"/>
              <a:gd name="adj2" fmla="val 65094"/>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集成测试</a:t>
            </a:r>
          </a:p>
        </p:txBody>
      </p:sp>
    </p:spTree>
    <p:extLst>
      <p:ext uri="{BB962C8B-B14F-4D97-AF65-F5344CB8AC3E}">
        <p14:creationId xmlns:p14="http://schemas.microsoft.com/office/powerpoint/2010/main" val="32141978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集成测试</a:t>
            </a:r>
          </a:p>
        </p:txBody>
      </p:sp>
      <p:sp>
        <p:nvSpPr>
          <p:cNvPr id="3" name="灯片编号占位符 2"/>
          <p:cNvSpPr>
            <a:spLocks noGrp="1"/>
          </p:cNvSpPr>
          <p:nvPr>
            <p:ph type="sldNum" sz="quarter" idx="12"/>
          </p:nvPr>
        </p:nvSpPr>
        <p:spPr/>
        <p:txBody>
          <a:bodyPr/>
          <a:lstStyle/>
          <a:p>
            <a:fld id="{23A9FC25-C178-4B64-B4A3-047F6237B0E3}" type="slidenum">
              <a:rPr lang="zh-CN" altLang="en-US" smtClean="0"/>
              <a:t>57</a:t>
            </a:fld>
            <a:endParaRPr lang="zh-CN" altLang="en-US"/>
          </a:p>
        </p:txBody>
      </p:sp>
      <p:sp>
        <p:nvSpPr>
          <p:cNvPr id="4" name="内容占位符 3"/>
          <p:cNvSpPr>
            <a:spLocks noGrp="1"/>
          </p:cNvSpPr>
          <p:nvPr>
            <p:ph sz="quarter" idx="13"/>
          </p:nvPr>
        </p:nvSpPr>
        <p:spPr/>
        <p:txBody>
          <a:bodyPr anchor="ctr"/>
          <a:lstStyle/>
          <a:p>
            <a:r>
              <a:rPr lang="zh-CN" altLang="en-US" dirty="0"/>
              <a:t>什么时候进行集成测试？</a:t>
            </a:r>
            <a:endParaRPr lang="en-US" altLang="zh-CN" dirty="0"/>
          </a:p>
          <a:p>
            <a:pPr lvl="1"/>
            <a:r>
              <a:rPr lang="zh-CN" altLang="en-US"/>
              <a:t>理论上先进行单元测试</a:t>
            </a:r>
            <a:r>
              <a:rPr lang="zh-CN" altLang="en-US" dirty="0"/>
              <a:t>，实际中单元测试和集成测试同步进行。</a:t>
            </a:r>
            <a:endParaRPr lang="en-US" altLang="zh-CN" dirty="0"/>
          </a:p>
          <a:p>
            <a:r>
              <a:rPr lang="zh-CN" altLang="en-US" dirty="0"/>
              <a:t>由谁来做集成测试？</a:t>
            </a:r>
            <a:endParaRPr lang="en-US" altLang="zh-CN" dirty="0"/>
          </a:p>
          <a:p>
            <a:pPr lvl="1"/>
            <a:r>
              <a:rPr lang="zh-CN" altLang="en-US" dirty="0"/>
              <a:t>白盒测试工程师或者开发工程师。</a:t>
            </a:r>
            <a:endParaRPr lang="en-US" altLang="zh-CN" dirty="0"/>
          </a:p>
          <a:p>
            <a:r>
              <a:rPr lang="zh-CN" altLang="en-US" dirty="0"/>
              <a:t>集成测试的依据？</a:t>
            </a:r>
            <a:endParaRPr lang="en-US" altLang="zh-CN" dirty="0"/>
          </a:p>
          <a:p>
            <a:pPr lvl="1"/>
            <a:r>
              <a:rPr lang="zh-CN" altLang="en-US" dirty="0"/>
              <a:t>单元测试的模块</a:t>
            </a:r>
            <a:r>
              <a:rPr lang="en-US" altLang="zh-CN" dirty="0"/>
              <a:t>+《</a:t>
            </a:r>
            <a:r>
              <a:rPr lang="zh-CN" altLang="en-US" dirty="0"/>
              <a:t>概要设计</a:t>
            </a:r>
            <a:r>
              <a:rPr lang="en-US" altLang="zh-CN" dirty="0"/>
              <a:t>》</a:t>
            </a:r>
            <a:r>
              <a:rPr lang="zh-CN" altLang="en-US" dirty="0"/>
              <a:t>文档</a:t>
            </a:r>
          </a:p>
        </p:txBody>
      </p:sp>
      <p:sp>
        <p:nvSpPr>
          <p:cNvPr id="5" name="文本占位符 4"/>
          <p:cNvSpPr>
            <a:spLocks noGrp="1"/>
          </p:cNvSpPr>
          <p:nvPr>
            <p:ph type="body" sz="quarter" idx="14"/>
          </p:nvPr>
        </p:nvSpPr>
        <p:spPr/>
        <p:txBody>
          <a:bodyPr/>
          <a:lstStyle/>
          <a:p>
            <a:r>
              <a:rPr lang="zh-CN" altLang="en-US" dirty="0"/>
              <a:t>按照开发阶段划分</a:t>
            </a:r>
          </a:p>
        </p:txBody>
      </p:sp>
    </p:spTree>
    <p:extLst>
      <p:ext uri="{BB962C8B-B14F-4D97-AF65-F5344CB8AC3E}">
        <p14:creationId xmlns:p14="http://schemas.microsoft.com/office/powerpoint/2010/main" val="30266599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系统测试</a:t>
            </a:r>
          </a:p>
        </p:txBody>
      </p:sp>
      <p:sp>
        <p:nvSpPr>
          <p:cNvPr id="3" name="灯片编号占位符 2"/>
          <p:cNvSpPr>
            <a:spLocks noGrp="1"/>
          </p:cNvSpPr>
          <p:nvPr>
            <p:ph type="sldNum" sz="quarter" idx="12"/>
          </p:nvPr>
        </p:nvSpPr>
        <p:spPr/>
        <p:txBody>
          <a:bodyPr/>
          <a:lstStyle/>
          <a:p>
            <a:fld id="{23A9FC25-C178-4B64-B4A3-047F6237B0E3}" type="slidenum">
              <a:rPr lang="zh-CN" altLang="en-US" smtClean="0"/>
              <a:t>58</a:t>
            </a:fld>
            <a:endParaRPr lang="zh-CN" altLang="en-US"/>
          </a:p>
        </p:txBody>
      </p:sp>
      <p:sp>
        <p:nvSpPr>
          <p:cNvPr id="4" name="内容占位符 3"/>
          <p:cNvSpPr>
            <a:spLocks noGrp="1"/>
          </p:cNvSpPr>
          <p:nvPr>
            <p:ph sz="quarter" idx="13"/>
          </p:nvPr>
        </p:nvSpPr>
        <p:spPr/>
        <p:txBody>
          <a:bodyPr anchor="t"/>
          <a:lstStyle/>
          <a:p>
            <a:r>
              <a:rPr lang="zh-CN" altLang="en-US" dirty="0"/>
              <a:t>系统测试（</a:t>
            </a:r>
            <a:r>
              <a:rPr lang="en-US" altLang="zh-CN" dirty="0"/>
              <a:t>system testing</a:t>
            </a:r>
            <a:r>
              <a:rPr lang="zh-CN" altLang="en-US" dirty="0"/>
              <a:t>）：指的是将整个软件系统看为一个整体进行测试，包括对功能、性能、以及软件所运行的软硬件环境进行测试。</a:t>
            </a:r>
            <a:endParaRPr lang="en-US" altLang="zh-CN" dirty="0"/>
          </a:p>
          <a:p>
            <a:r>
              <a:rPr lang="zh-CN" altLang="en-US" dirty="0"/>
              <a:t>目前系统测试主要由黑盒测试工程师在系统集成完毕后进行测试，前期主要测试系统的功能是否满足需求，后期主要测试系统运行的性能是否满足需求，以及系统在不同的软硬件环境中的兼容性等。</a:t>
            </a:r>
          </a:p>
        </p:txBody>
      </p:sp>
      <p:sp>
        <p:nvSpPr>
          <p:cNvPr id="5" name="文本占位符 4"/>
          <p:cNvSpPr>
            <a:spLocks noGrp="1"/>
          </p:cNvSpPr>
          <p:nvPr>
            <p:ph type="body" sz="quarter" idx="14"/>
          </p:nvPr>
        </p:nvSpPr>
        <p:spPr/>
        <p:txBody>
          <a:bodyPr/>
          <a:lstStyle/>
          <a:p>
            <a:r>
              <a:rPr lang="zh-CN" altLang="en-US" dirty="0"/>
              <a:t>按照开发阶段划分</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4000" y="3618000"/>
            <a:ext cx="4182633" cy="2777268"/>
          </a:xfrm>
          <a:prstGeom prst="rect">
            <a:avLst/>
          </a:prstGeom>
          <a:ln>
            <a:noFill/>
          </a:ln>
          <a:effectLst>
            <a:outerShdw blurRad="292100" dist="139700" dir="2700000" algn="tl" rotWithShape="0">
              <a:srgbClr val="333333">
                <a:alpha val="65000"/>
              </a:srgbClr>
            </a:outerShdw>
          </a:effectLst>
        </p:spPr>
      </p:pic>
      <p:sp>
        <p:nvSpPr>
          <p:cNvPr id="7" name="对话气泡: 圆角矩形 6"/>
          <p:cNvSpPr/>
          <p:nvPr/>
        </p:nvSpPr>
        <p:spPr>
          <a:xfrm>
            <a:off x="9264000" y="3635171"/>
            <a:ext cx="1584000" cy="792000"/>
          </a:xfrm>
          <a:prstGeom prst="wedgeRoundRectCallout">
            <a:avLst>
              <a:gd name="adj1" fmla="val -182340"/>
              <a:gd name="adj2" fmla="val 37852"/>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系统测试</a:t>
            </a:r>
          </a:p>
        </p:txBody>
      </p:sp>
    </p:spTree>
    <p:extLst>
      <p:ext uri="{BB962C8B-B14F-4D97-AF65-F5344CB8AC3E}">
        <p14:creationId xmlns:p14="http://schemas.microsoft.com/office/powerpoint/2010/main" val="26954870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验收测试</a:t>
            </a:r>
          </a:p>
        </p:txBody>
      </p:sp>
      <p:sp>
        <p:nvSpPr>
          <p:cNvPr id="3" name="灯片编号占位符 2"/>
          <p:cNvSpPr>
            <a:spLocks noGrp="1"/>
          </p:cNvSpPr>
          <p:nvPr>
            <p:ph type="sldNum" sz="quarter" idx="12"/>
          </p:nvPr>
        </p:nvSpPr>
        <p:spPr/>
        <p:txBody>
          <a:bodyPr/>
          <a:lstStyle/>
          <a:p>
            <a:fld id="{23A9FC25-C178-4B64-B4A3-047F6237B0E3}" type="slidenum">
              <a:rPr lang="zh-CN" altLang="en-US" smtClean="0"/>
              <a:t>59</a:t>
            </a:fld>
            <a:endParaRPr lang="zh-CN" altLang="en-US"/>
          </a:p>
        </p:txBody>
      </p:sp>
      <p:sp>
        <p:nvSpPr>
          <p:cNvPr id="4" name="内容占位符 3"/>
          <p:cNvSpPr>
            <a:spLocks noGrp="1"/>
          </p:cNvSpPr>
          <p:nvPr>
            <p:ph sz="quarter" idx="13"/>
          </p:nvPr>
        </p:nvSpPr>
        <p:spPr/>
        <p:txBody>
          <a:bodyPr anchor="ctr"/>
          <a:lstStyle/>
          <a:p>
            <a:r>
              <a:rPr lang="zh-CN" altLang="en-US" dirty="0"/>
              <a:t>验收测试（</a:t>
            </a:r>
            <a:r>
              <a:rPr lang="en-US" altLang="zh-CN" dirty="0"/>
              <a:t>acceptance testing</a:t>
            </a:r>
            <a:r>
              <a:rPr lang="zh-CN" altLang="en-US" dirty="0"/>
              <a:t>）：指按照项目任务书或合同，供需双方约定的验收依据文档进行的对整个系统的测试与评审，决定是否接收或拒收系统。在系统测试的后期，以用户测试为主或有测试人员等质量保证人员共同参与的测试。</a:t>
            </a:r>
            <a:endParaRPr lang="en-US" altLang="zh-CN" dirty="0"/>
          </a:p>
          <a:p>
            <a:r>
              <a:rPr lang="el-GR" altLang="zh-CN" dirty="0"/>
              <a:t>α</a:t>
            </a:r>
            <a:r>
              <a:rPr lang="zh-CN" altLang="en-US" dirty="0"/>
              <a:t>测试：指的是由用户、测试人员、开发人员等共同参与的内部测试。</a:t>
            </a:r>
            <a:endParaRPr lang="en-US" altLang="zh-CN" dirty="0"/>
          </a:p>
          <a:p>
            <a:r>
              <a:rPr lang="zh-CN" altLang="zh-CN" dirty="0"/>
              <a:t>β</a:t>
            </a:r>
            <a:r>
              <a:rPr lang="zh-CN" altLang="en-US" dirty="0"/>
              <a:t>测试：指的是内测后的公测，即完全交给最终用户测试。</a:t>
            </a:r>
            <a:endParaRPr lang="en-US" altLang="zh-CN" dirty="0"/>
          </a:p>
          <a:p>
            <a:r>
              <a:rPr lang="zh-CN" altLang="en-US" dirty="0"/>
              <a:t>验收测试重要性：验收签字，收钱。</a:t>
            </a:r>
          </a:p>
        </p:txBody>
      </p:sp>
      <p:sp>
        <p:nvSpPr>
          <p:cNvPr id="5" name="文本占位符 4"/>
          <p:cNvSpPr>
            <a:spLocks noGrp="1"/>
          </p:cNvSpPr>
          <p:nvPr>
            <p:ph type="body" sz="quarter" idx="14"/>
          </p:nvPr>
        </p:nvSpPr>
        <p:spPr/>
        <p:txBody>
          <a:bodyPr/>
          <a:lstStyle/>
          <a:p>
            <a:r>
              <a:rPr lang="zh-CN" altLang="en-US" dirty="0"/>
              <a:t>按照开发阶段划分</a:t>
            </a:r>
          </a:p>
        </p:txBody>
      </p:sp>
    </p:spTree>
    <p:extLst>
      <p:ext uri="{BB962C8B-B14F-4D97-AF65-F5344CB8AC3E}">
        <p14:creationId xmlns:p14="http://schemas.microsoft.com/office/powerpoint/2010/main" val="2275559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a:xfrm>
            <a:off x="1919288" y="404813"/>
            <a:ext cx="7861300" cy="601662"/>
          </a:xfrm>
        </p:spPr>
        <p:txBody>
          <a:bodyPr/>
          <a:lstStyle/>
          <a:p>
            <a:pPr eaLnBrk="1" hangingPunct="1"/>
            <a:r>
              <a:rPr lang="en-US" altLang="zh-CN" sz="3200" b="1">
                <a:solidFill>
                  <a:srgbClr val="2805BB"/>
                </a:solidFill>
              </a:rPr>
              <a:t>1.1</a:t>
            </a:r>
            <a:r>
              <a:rPr lang="en-US" altLang="zh-CN" sz="3200" b="1">
                <a:solidFill>
                  <a:srgbClr val="0070C0"/>
                </a:solidFill>
              </a:rPr>
              <a:t> </a:t>
            </a:r>
            <a:r>
              <a:rPr lang="zh-CN" altLang="en-US" sz="3200" b="1">
                <a:solidFill>
                  <a:srgbClr val="2805BB"/>
                </a:solidFill>
              </a:rPr>
              <a:t>软件测试起源</a:t>
            </a:r>
          </a:p>
        </p:txBody>
      </p:sp>
      <p:sp>
        <p:nvSpPr>
          <p:cNvPr id="17411" name="Rectangle 3"/>
          <p:cNvSpPr>
            <a:spLocks noGrp="1" noChangeArrowheads="1"/>
          </p:cNvSpPr>
          <p:nvPr>
            <p:ph type="body" idx="4294967295"/>
          </p:nvPr>
        </p:nvSpPr>
        <p:spPr>
          <a:xfrm>
            <a:off x="2063750" y="1700214"/>
            <a:ext cx="8008938" cy="4105275"/>
          </a:xfrm>
        </p:spPr>
        <p:txBody>
          <a:bodyPr/>
          <a:lstStyle/>
          <a:p>
            <a:pPr marL="571500" indent="-571500">
              <a:buNone/>
            </a:pPr>
            <a:r>
              <a:rPr lang="en-US" altLang="zh-CN" sz="2400" b="1"/>
              <a:t>1</a:t>
            </a:r>
            <a:r>
              <a:rPr lang="zh-CN" altLang="en-US" sz="2400" b="1"/>
              <a:t>、第一个</a:t>
            </a:r>
            <a:r>
              <a:rPr lang="en-US" altLang="zh-CN" sz="2400" b="1"/>
              <a:t>Bug</a:t>
            </a:r>
            <a:r>
              <a:rPr lang="zh-CN" altLang="en-US" sz="2400" b="1"/>
              <a:t>的故事</a:t>
            </a:r>
          </a:p>
          <a:p>
            <a:pPr marL="571500" indent="-571500">
              <a:buNone/>
            </a:pPr>
            <a:r>
              <a:rPr lang="zh-CN" altLang="en-US" sz="2400" b="1"/>
              <a:t>     </a:t>
            </a:r>
            <a:r>
              <a:rPr lang="en-US" altLang="zh-CN" sz="2400" b="1"/>
              <a:t>1945.9</a:t>
            </a:r>
            <a:r>
              <a:rPr lang="zh-CN" altLang="en-US" sz="2400" b="1"/>
              <a:t>，</a:t>
            </a:r>
            <a:r>
              <a:rPr lang="en-US" altLang="zh-CN" sz="2400" b="1"/>
              <a:t>Hopper</a:t>
            </a:r>
            <a:r>
              <a:rPr lang="zh-CN" altLang="en-US" sz="2400" b="1"/>
              <a:t>，</a:t>
            </a:r>
            <a:r>
              <a:rPr lang="en-US" altLang="zh-CN" sz="2400" b="1"/>
              <a:t>Mark II</a:t>
            </a:r>
          </a:p>
          <a:p>
            <a:pPr marL="571500" indent="-571500">
              <a:buNone/>
            </a:pPr>
            <a:endParaRPr lang="en-US" altLang="zh-CN" sz="2400" b="1"/>
          </a:p>
          <a:p>
            <a:pPr marL="571500" indent="-571500">
              <a:buNone/>
            </a:pPr>
            <a:r>
              <a:rPr lang="en-US" altLang="zh-CN" sz="2400" b="1"/>
              <a:t>2</a:t>
            </a:r>
            <a:r>
              <a:rPr lang="zh-CN" altLang="en-US" sz="2400" b="1"/>
              <a:t>、更多的</a:t>
            </a:r>
            <a:r>
              <a:rPr lang="en-US" altLang="zh-CN" sz="2400" b="1"/>
              <a:t>Bug</a:t>
            </a:r>
            <a:r>
              <a:rPr lang="zh-CN" altLang="en-US" sz="2400" b="1"/>
              <a:t>故事</a:t>
            </a:r>
            <a:r>
              <a:rPr lang="en-US" altLang="zh-CN" sz="2400" b="1"/>
              <a:t>……</a:t>
            </a:r>
          </a:p>
        </p:txBody>
      </p:sp>
    </p:spTree>
    <p:extLst>
      <p:ext uri="{BB962C8B-B14F-4D97-AF65-F5344CB8AC3E}">
        <p14:creationId xmlns:p14="http://schemas.microsoft.com/office/powerpoint/2010/main" val="125094081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 calcmode="lin" valueType="num">
                                      <p:cBhvr additive="base">
                                        <p:cTn id="7" dur="1000" fill="hold"/>
                                        <p:tgtEl>
                                          <p:spTgt spid="17411">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17411">
                                            <p:txEl>
                                              <p:pRg st="0" end="0"/>
                                            </p:txEl>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 presetClass="entr" presetSubtype="0" fill="hold" grpId="0" nodeType="afterEffect">
                                  <p:stCondLst>
                                    <p:cond delay="0"/>
                                  </p:stCondLst>
                                  <p:childTnLst>
                                    <p:set>
                                      <p:cBhvr>
                                        <p:cTn id="11" dur="1" fill="hold">
                                          <p:stCondLst>
                                            <p:cond delay="0"/>
                                          </p:stCondLst>
                                        </p:cTn>
                                        <p:tgtEl>
                                          <p:spTgt spid="17411">
                                            <p:txEl>
                                              <p:pRg st="1" end="1"/>
                                            </p:txEl>
                                          </p:spTgt>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 presetClass="entr" presetSubtype="2" fill="hold" grpId="0" nodeType="clickEffect">
                                  <p:stCondLst>
                                    <p:cond delay="0"/>
                                  </p:stCondLst>
                                  <p:childTnLst>
                                    <p:set>
                                      <p:cBhvr>
                                        <p:cTn id="15" dur="1" fill="hold">
                                          <p:stCondLst>
                                            <p:cond delay="0"/>
                                          </p:stCondLst>
                                        </p:cTn>
                                        <p:tgtEl>
                                          <p:spTgt spid="17411">
                                            <p:txEl>
                                              <p:pRg st="3" end="3"/>
                                            </p:txEl>
                                          </p:spTgt>
                                        </p:tgtEl>
                                        <p:attrNameLst>
                                          <p:attrName>style.visibility</p:attrName>
                                        </p:attrNameLst>
                                      </p:cBhvr>
                                      <p:to>
                                        <p:strVal val="visible"/>
                                      </p:to>
                                    </p:set>
                                    <p:anim calcmode="lin" valueType="num">
                                      <p:cBhvr additive="base">
                                        <p:cTn id="16" dur="1000" fill="hold"/>
                                        <p:tgtEl>
                                          <p:spTgt spid="17411">
                                            <p:txEl>
                                              <p:pRg st="3" end="3"/>
                                            </p:txEl>
                                          </p:spTgt>
                                        </p:tgtEl>
                                        <p:attrNameLst>
                                          <p:attrName>ppt_x</p:attrName>
                                        </p:attrNameLst>
                                      </p:cBhvr>
                                      <p:tavLst>
                                        <p:tav tm="0">
                                          <p:val>
                                            <p:strVal val="1+#ppt_w/2"/>
                                          </p:val>
                                        </p:tav>
                                        <p:tav tm="100000">
                                          <p:val>
                                            <p:strVal val="#ppt_x"/>
                                          </p:val>
                                        </p:tav>
                                      </p:tavLst>
                                    </p:anim>
                                    <p:anim calcmode="lin" valueType="num">
                                      <p:cBhvr additive="base">
                                        <p:cTn id="17" dur="1000" fill="hold"/>
                                        <p:tgtEl>
                                          <p:spTgt spid="17411">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是否运行程序</a:t>
            </a:r>
          </a:p>
        </p:txBody>
      </p:sp>
      <p:sp>
        <p:nvSpPr>
          <p:cNvPr id="3" name="文本占位符 2"/>
          <p:cNvSpPr>
            <a:spLocks noGrp="1"/>
          </p:cNvSpPr>
          <p:nvPr>
            <p:ph type="body" idx="1"/>
          </p:nvPr>
        </p:nvSpPr>
        <p:spPr/>
        <p:txBody>
          <a:bodyPr/>
          <a:lstStyle/>
          <a:p>
            <a:r>
              <a:rPr lang="zh-CN" altLang="en-US" dirty="0"/>
              <a:t>软件测试分类</a:t>
            </a:r>
          </a:p>
        </p:txBody>
      </p:sp>
    </p:spTree>
    <p:extLst>
      <p:ext uri="{BB962C8B-B14F-4D97-AF65-F5344CB8AC3E}">
        <p14:creationId xmlns:p14="http://schemas.microsoft.com/office/powerpoint/2010/main" val="40050823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静态测试</a:t>
            </a:r>
          </a:p>
        </p:txBody>
      </p:sp>
      <p:sp>
        <p:nvSpPr>
          <p:cNvPr id="3" name="灯片编号占位符 2"/>
          <p:cNvSpPr>
            <a:spLocks noGrp="1"/>
          </p:cNvSpPr>
          <p:nvPr>
            <p:ph type="sldNum" sz="quarter" idx="12"/>
          </p:nvPr>
        </p:nvSpPr>
        <p:spPr/>
        <p:txBody>
          <a:bodyPr/>
          <a:lstStyle/>
          <a:p>
            <a:fld id="{23A9FC25-C178-4B64-B4A3-047F6237B0E3}" type="slidenum">
              <a:rPr lang="zh-CN" altLang="en-US" smtClean="0"/>
              <a:t>61</a:t>
            </a:fld>
            <a:endParaRPr lang="zh-CN" altLang="en-US"/>
          </a:p>
        </p:txBody>
      </p:sp>
      <p:sp>
        <p:nvSpPr>
          <p:cNvPr id="4" name="内容占位符 3"/>
          <p:cNvSpPr>
            <a:spLocks noGrp="1"/>
          </p:cNvSpPr>
          <p:nvPr>
            <p:ph sz="quarter" idx="13"/>
          </p:nvPr>
        </p:nvSpPr>
        <p:spPr/>
        <p:txBody>
          <a:bodyPr/>
          <a:lstStyle/>
          <a:p>
            <a:r>
              <a:rPr lang="zh-CN" altLang="en-US" dirty="0"/>
              <a:t>静态测试（</a:t>
            </a:r>
            <a:r>
              <a:rPr lang="en-US" altLang="zh-CN" dirty="0"/>
              <a:t>static testing</a:t>
            </a:r>
            <a:r>
              <a:rPr lang="zh-CN" altLang="en-US" dirty="0"/>
              <a:t>）：是指不实际运行被测软件，而只是静态地检查程序代码、界面或文档中可能存在的错误过程。</a:t>
            </a:r>
            <a:endParaRPr lang="en-US" altLang="zh-CN" dirty="0"/>
          </a:p>
          <a:p>
            <a:r>
              <a:rPr lang="zh-CN" altLang="en-US" dirty="0"/>
              <a:t>静态测试包括：</a:t>
            </a:r>
            <a:endParaRPr lang="en-US" altLang="zh-CN" dirty="0"/>
          </a:p>
          <a:p>
            <a:pPr lvl="1"/>
            <a:r>
              <a:rPr lang="zh-CN" altLang="en-US" dirty="0"/>
              <a:t>代码测试：主要测试代码是否符合相应的标准和规范。</a:t>
            </a:r>
            <a:endParaRPr lang="en-US" altLang="zh-CN" dirty="0"/>
          </a:p>
          <a:p>
            <a:pPr lvl="1"/>
            <a:r>
              <a:rPr lang="zh-CN" altLang="en-US" dirty="0"/>
              <a:t>界面测试：主要测试软件的实际界面与需求中的说明是否相符。</a:t>
            </a:r>
            <a:endParaRPr lang="en-US" altLang="zh-CN" dirty="0"/>
          </a:p>
          <a:p>
            <a:pPr lvl="1"/>
            <a:r>
              <a:rPr lang="zh-CN" altLang="en-US" dirty="0"/>
              <a:t>文档测试：主要测试用户手册和需求说明书是否真正符合用户的实际需求。</a:t>
            </a:r>
            <a:endParaRPr lang="en-US" altLang="zh-CN" dirty="0"/>
          </a:p>
          <a:p>
            <a:r>
              <a:rPr lang="zh-CN" altLang="en-US" dirty="0"/>
              <a:t>有一些工具可以帮助完成静态测试。</a:t>
            </a:r>
          </a:p>
        </p:txBody>
      </p:sp>
      <p:sp>
        <p:nvSpPr>
          <p:cNvPr id="5" name="文本占位符 4"/>
          <p:cNvSpPr>
            <a:spLocks noGrp="1"/>
          </p:cNvSpPr>
          <p:nvPr>
            <p:ph type="body" sz="quarter" idx="14"/>
          </p:nvPr>
        </p:nvSpPr>
        <p:spPr/>
        <p:txBody>
          <a:bodyPr/>
          <a:lstStyle/>
          <a:p>
            <a:r>
              <a:rPr lang="zh-CN" altLang="en-US" dirty="0"/>
              <a:t>是否运行程序</a:t>
            </a:r>
          </a:p>
        </p:txBody>
      </p:sp>
    </p:spTree>
    <p:extLst>
      <p:ext uri="{BB962C8B-B14F-4D97-AF65-F5344CB8AC3E}">
        <p14:creationId xmlns:p14="http://schemas.microsoft.com/office/powerpoint/2010/main" val="12298260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动态测试</a:t>
            </a:r>
          </a:p>
        </p:txBody>
      </p:sp>
      <p:sp>
        <p:nvSpPr>
          <p:cNvPr id="3" name="灯片编号占位符 2"/>
          <p:cNvSpPr>
            <a:spLocks noGrp="1"/>
          </p:cNvSpPr>
          <p:nvPr>
            <p:ph type="sldNum" sz="quarter" idx="12"/>
          </p:nvPr>
        </p:nvSpPr>
        <p:spPr/>
        <p:txBody>
          <a:bodyPr/>
          <a:lstStyle/>
          <a:p>
            <a:fld id="{23A9FC25-C178-4B64-B4A3-047F6237B0E3}" type="slidenum">
              <a:rPr lang="zh-CN" altLang="en-US" smtClean="0"/>
              <a:t>62</a:t>
            </a:fld>
            <a:endParaRPr lang="zh-CN" altLang="en-US"/>
          </a:p>
        </p:txBody>
      </p:sp>
      <p:sp>
        <p:nvSpPr>
          <p:cNvPr id="4" name="内容占位符 3"/>
          <p:cNvSpPr>
            <a:spLocks noGrp="1"/>
          </p:cNvSpPr>
          <p:nvPr>
            <p:ph sz="quarter" idx="13"/>
          </p:nvPr>
        </p:nvSpPr>
        <p:spPr/>
        <p:txBody>
          <a:bodyPr/>
          <a:lstStyle/>
          <a:p>
            <a:r>
              <a:rPr lang="zh-CN" altLang="en-US" dirty="0"/>
              <a:t>动态测试（</a:t>
            </a:r>
            <a:r>
              <a:rPr lang="en-US" altLang="zh-CN" dirty="0"/>
              <a:t>dynamic testing</a:t>
            </a:r>
            <a:r>
              <a:rPr lang="zh-CN" altLang="en-US" dirty="0"/>
              <a:t>）：是指实际运行被测程序，输入相应的测试数据，检查实际输出结果和预期结果是否相符的过程。</a:t>
            </a:r>
            <a:endParaRPr lang="en-US" altLang="zh-CN" dirty="0"/>
          </a:p>
          <a:p>
            <a:r>
              <a:rPr lang="zh-CN" altLang="en-US" dirty="0"/>
              <a:t>动态测试方法为结构和正确性测试。</a:t>
            </a:r>
            <a:endParaRPr lang="en-US" altLang="zh-CN" dirty="0"/>
          </a:p>
          <a:p>
            <a:r>
              <a:rPr lang="zh-CN" altLang="en-US" dirty="0"/>
              <a:t>动态测试工具</a:t>
            </a:r>
            <a:r>
              <a:rPr lang="en-US" altLang="zh-CN" dirty="0"/>
              <a:t>Robot</a:t>
            </a:r>
            <a:r>
              <a:rPr lang="zh-CN" altLang="en-US" dirty="0"/>
              <a:t>、</a:t>
            </a:r>
            <a:r>
              <a:rPr lang="en-US" altLang="zh-CN" dirty="0"/>
              <a:t>QTP</a:t>
            </a:r>
            <a:r>
              <a:rPr lang="zh-CN" altLang="en-US" dirty="0"/>
              <a:t>等。</a:t>
            </a:r>
          </a:p>
        </p:txBody>
      </p:sp>
      <p:sp>
        <p:nvSpPr>
          <p:cNvPr id="5" name="文本占位符 4"/>
          <p:cNvSpPr>
            <a:spLocks noGrp="1"/>
          </p:cNvSpPr>
          <p:nvPr>
            <p:ph type="body" sz="quarter" idx="14"/>
          </p:nvPr>
        </p:nvSpPr>
        <p:spPr/>
        <p:txBody>
          <a:bodyPr/>
          <a:lstStyle/>
          <a:p>
            <a:r>
              <a:rPr lang="zh-CN" altLang="en-US" dirty="0"/>
              <a:t>是否运行程序</a:t>
            </a:r>
          </a:p>
        </p:txBody>
      </p:sp>
    </p:spTree>
    <p:extLst>
      <p:ext uri="{BB962C8B-B14F-4D97-AF65-F5344CB8AC3E}">
        <p14:creationId xmlns:p14="http://schemas.microsoft.com/office/powerpoint/2010/main" val="36869454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是否查看代码</a:t>
            </a:r>
          </a:p>
        </p:txBody>
      </p:sp>
      <p:sp>
        <p:nvSpPr>
          <p:cNvPr id="3" name="文本占位符 2"/>
          <p:cNvSpPr>
            <a:spLocks noGrp="1"/>
          </p:cNvSpPr>
          <p:nvPr>
            <p:ph type="body" idx="1"/>
          </p:nvPr>
        </p:nvSpPr>
        <p:spPr/>
        <p:txBody>
          <a:bodyPr/>
          <a:lstStyle/>
          <a:p>
            <a:r>
              <a:rPr lang="zh-CN" altLang="en-US" dirty="0"/>
              <a:t>软件测试分类</a:t>
            </a:r>
          </a:p>
        </p:txBody>
      </p:sp>
    </p:spTree>
    <p:extLst>
      <p:ext uri="{BB962C8B-B14F-4D97-AF65-F5344CB8AC3E}">
        <p14:creationId xmlns:p14="http://schemas.microsoft.com/office/powerpoint/2010/main" val="37301754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黑盒测试</a:t>
            </a:r>
          </a:p>
        </p:txBody>
      </p:sp>
      <p:sp>
        <p:nvSpPr>
          <p:cNvPr id="3" name="灯片编号占位符 2"/>
          <p:cNvSpPr>
            <a:spLocks noGrp="1"/>
          </p:cNvSpPr>
          <p:nvPr>
            <p:ph type="sldNum" sz="quarter" idx="12"/>
          </p:nvPr>
        </p:nvSpPr>
        <p:spPr/>
        <p:txBody>
          <a:bodyPr/>
          <a:lstStyle/>
          <a:p>
            <a:fld id="{23A9FC25-C178-4B64-B4A3-047F6237B0E3}" type="slidenum">
              <a:rPr lang="zh-CN" altLang="en-US" smtClean="0"/>
              <a:t>64</a:t>
            </a:fld>
            <a:endParaRPr lang="zh-CN" altLang="en-US"/>
          </a:p>
        </p:txBody>
      </p:sp>
      <p:sp>
        <p:nvSpPr>
          <p:cNvPr id="4" name="内容占位符 3"/>
          <p:cNvSpPr>
            <a:spLocks noGrp="1"/>
          </p:cNvSpPr>
          <p:nvPr>
            <p:ph sz="quarter" idx="13"/>
          </p:nvPr>
        </p:nvSpPr>
        <p:spPr/>
        <p:txBody>
          <a:bodyPr anchor="t"/>
          <a:lstStyle/>
          <a:p>
            <a:r>
              <a:rPr lang="zh-CN" altLang="en-US" dirty="0"/>
              <a:t>黑盒测试（</a:t>
            </a:r>
            <a:r>
              <a:rPr lang="en-US" altLang="zh-CN" dirty="0"/>
              <a:t>black-box testing</a:t>
            </a:r>
            <a:r>
              <a:rPr lang="zh-CN" altLang="en-US" dirty="0"/>
              <a:t>）：指的是把被测软件看做一个黑盒子，我们不关心盒子里面的结构是什么样子的，只关心软件输入数据和输出数据。</a:t>
            </a:r>
          </a:p>
        </p:txBody>
      </p:sp>
      <p:sp>
        <p:nvSpPr>
          <p:cNvPr id="5" name="文本占位符 4"/>
          <p:cNvSpPr>
            <a:spLocks noGrp="1"/>
          </p:cNvSpPr>
          <p:nvPr>
            <p:ph type="body" sz="quarter" idx="14"/>
          </p:nvPr>
        </p:nvSpPr>
        <p:spPr/>
        <p:txBody>
          <a:bodyPr/>
          <a:lstStyle/>
          <a:p>
            <a:r>
              <a:rPr lang="zh-CN" altLang="en-US" dirty="0"/>
              <a:t>是否运行程序</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2000" y="3213000"/>
            <a:ext cx="3416949" cy="1879322"/>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000" y="2853000"/>
            <a:ext cx="3765763" cy="28243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978620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白盒测试</a:t>
            </a:r>
          </a:p>
        </p:txBody>
      </p:sp>
      <p:sp>
        <p:nvSpPr>
          <p:cNvPr id="3" name="灯片编号占位符 2"/>
          <p:cNvSpPr>
            <a:spLocks noGrp="1"/>
          </p:cNvSpPr>
          <p:nvPr>
            <p:ph type="sldNum" sz="quarter" idx="12"/>
          </p:nvPr>
        </p:nvSpPr>
        <p:spPr/>
        <p:txBody>
          <a:bodyPr/>
          <a:lstStyle/>
          <a:p>
            <a:fld id="{23A9FC25-C178-4B64-B4A3-047F6237B0E3}" type="slidenum">
              <a:rPr lang="zh-CN" altLang="en-US" smtClean="0"/>
              <a:t>65</a:t>
            </a:fld>
            <a:endParaRPr lang="zh-CN" altLang="en-US"/>
          </a:p>
        </p:txBody>
      </p:sp>
      <p:sp>
        <p:nvSpPr>
          <p:cNvPr id="4" name="内容占位符 3"/>
          <p:cNvSpPr>
            <a:spLocks noGrp="1"/>
          </p:cNvSpPr>
          <p:nvPr>
            <p:ph sz="quarter" idx="13"/>
          </p:nvPr>
        </p:nvSpPr>
        <p:spPr/>
        <p:txBody>
          <a:bodyPr anchor="t"/>
          <a:lstStyle/>
          <a:p>
            <a:r>
              <a:rPr lang="zh-CN" altLang="en-US" dirty="0"/>
              <a:t>白盒测试（</a:t>
            </a:r>
            <a:r>
              <a:rPr lang="en-US" altLang="zh-CN" dirty="0"/>
              <a:t>white-box testing</a:t>
            </a:r>
            <a:r>
              <a:rPr lang="zh-CN" altLang="en-US" dirty="0"/>
              <a:t>）：指的是把盒子打开，去研究里面的源代码和程序结构。</a:t>
            </a:r>
            <a:endParaRPr lang="en-US" altLang="zh-CN" dirty="0"/>
          </a:p>
          <a:p>
            <a:r>
              <a:rPr lang="zh-CN" altLang="en-US" dirty="0"/>
              <a:t>在实际开发中，往往采用黑盒测试和白盒测试相结合的方式。</a:t>
            </a:r>
            <a:endParaRPr lang="en-US" altLang="zh-CN" dirty="0"/>
          </a:p>
        </p:txBody>
      </p:sp>
      <p:sp>
        <p:nvSpPr>
          <p:cNvPr id="5" name="文本占位符 4"/>
          <p:cNvSpPr>
            <a:spLocks noGrp="1"/>
          </p:cNvSpPr>
          <p:nvPr>
            <p:ph type="body" sz="quarter" idx="14"/>
          </p:nvPr>
        </p:nvSpPr>
        <p:spPr/>
        <p:txBody>
          <a:bodyPr/>
          <a:lstStyle/>
          <a:p>
            <a:r>
              <a:rPr lang="zh-CN" altLang="en-US" dirty="0"/>
              <a:t>是否运行程序</a:t>
            </a: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000" y="3573000"/>
            <a:ext cx="3362155" cy="2376000"/>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3347" y="3573000"/>
            <a:ext cx="3644172" cy="2376000"/>
          </a:xfrm>
          <a:prstGeom prst="rect">
            <a:avLst/>
          </a:prstGeom>
          <a:ln>
            <a:noFill/>
          </a:ln>
          <a:effectLst>
            <a:outerShdw blurRad="292100" dist="139700" dir="2700000" algn="tl" rotWithShape="0">
              <a:srgbClr val="333333">
                <a:alpha val="65000"/>
              </a:srgbClr>
            </a:outerShdw>
          </a:effectLst>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7155" y="3573000"/>
            <a:ext cx="3309628" cy="2376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930043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灰盒测试</a:t>
            </a:r>
          </a:p>
        </p:txBody>
      </p:sp>
      <p:sp>
        <p:nvSpPr>
          <p:cNvPr id="3" name="灯片编号占位符 2"/>
          <p:cNvSpPr>
            <a:spLocks noGrp="1"/>
          </p:cNvSpPr>
          <p:nvPr>
            <p:ph type="sldNum" sz="quarter" idx="12"/>
          </p:nvPr>
        </p:nvSpPr>
        <p:spPr/>
        <p:txBody>
          <a:bodyPr/>
          <a:lstStyle/>
          <a:p>
            <a:fld id="{23A9FC25-C178-4B64-B4A3-047F6237B0E3}" type="slidenum">
              <a:rPr lang="zh-CN" altLang="en-US" smtClean="0"/>
              <a:t>66</a:t>
            </a:fld>
            <a:endParaRPr lang="zh-CN" altLang="en-US"/>
          </a:p>
        </p:txBody>
      </p:sp>
      <p:sp>
        <p:nvSpPr>
          <p:cNvPr id="4" name="内容占位符 3"/>
          <p:cNvSpPr>
            <a:spLocks noGrp="1"/>
          </p:cNvSpPr>
          <p:nvPr>
            <p:ph sz="quarter" idx="13"/>
          </p:nvPr>
        </p:nvSpPr>
        <p:spPr/>
        <p:txBody>
          <a:bodyPr anchor="t"/>
          <a:lstStyle/>
          <a:p>
            <a:r>
              <a:rPr lang="zh-CN" altLang="en-US" dirty="0"/>
              <a:t>灰盒测试（</a:t>
            </a:r>
            <a:r>
              <a:rPr lang="en-US" altLang="zh-CN" dirty="0"/>
              <a:t> Gray-box Testing </a:t>
            </a:r>
            <a:r>
              <a:rPr lang="zh-CN" altLang="en-US" dirty="0"/>
              <a:t>）：参考部分源代码情况下的测试</a:t>
            </a:r>
            <a:endParaRPr lang="en-US" altLang="zh-CN" dirty="0"/>
          </a:p>
          <a:p>
            <a:pPr lvl="1"/>
            <a:r>
              <a:rPr lang="zh-CN" altLang="en-US" dirty="0"/>
              <a:t>注意：有些文献和书籍将黑盒测试加上白盒测试称为灰盒测试，这是不对的。</a:t>
            </a:r>
            <a:endParaRPr lang="en-US" altLang="zh-CN" dirty="0"/>
          </a:p>
          <a:p>
            <a:pPr lvl="1"/>
            <a:r>
              <a:rPr lang="zh-CN" altLang="en-US" dirty="0"/>
              <a:t>例如，通过反编译工具获得部分软件结构信息，再测试。</a:t>
            </a:r>
            <a:endParaRPr lang="en-US" altLang="zh-CN" dirty="0"/>
          </a:p>
          <a:p>
            <a:pPr lvl="1"/>
            <a:r>
              <a:rPr lang="zh-CN" altLang="en-US" dirty="0"/>
              <a:t>对于安卓应用，常使用灰盒测试。</a:t>
            </a:r>
            <a:endParaRPr lang="en-US" altLang="zh-CN" dirty="0"/>
          </a:p>
        </p:txBody>
      </p:sp>
      <p:sp>
        <p:nvSpPr>
          <p:cNvPr id="5" name="文本占位符 4"/>
          <p:cNvSpPr>
            <a:spLocks noGrp="1"/>
          </p:cNvSpPr>
          <p:nvPr>
            <p:ph type="body" sz="quarter" idx="14"/>
          </p:nvPr>
        </p:nvSpPr>
        <p:spPr/>
        <p:txBody>
          <a:bodyPr/>
          <a:lstStyle/>
          <a:p>
            <a:r>
              <a:rPr lang="zh-CN" altLang="en-US" dirty="0"/>
              <a:t>是否运行程序</a:t>
            </a:r>
          </a:p>
        </p:txBody>
      </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10638" t="9476" r="10638" b="6852"/>
          <a:stretch/>
        </p:blipFill>
        <p:spPr>
          <a:xfrm>
            <a:off x="6240000" y="2853000"/>
            <a:ext cx="4242000" cy="33248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23968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功能测试</a:t>
            </a:r>
          </a:p>
        </p:txBody>
      </p:sp>
      <p:sp>
        <p:nvSpPr>
          <p:cNvPr id="3" name="灯片编号占位符 2"/>
          <p:cNvSpPr>
            <a:spLocks noGrp="1"/>
          </p:cNvSpPr>
          <p:nvPr>
            <p:ph type="sldNum" sz="quarter" idx="12"/>
          </p:nvPr>
        </p:nvSpPr>
        <p:spPr/>
        <p:txBody>
          <a:bodyPr/>
          <a:lstStyle/>
          <a:p>
            <a:fld id="{23A9FC25-C178-4B64-B4A3-047F6237B0E3}" type="slidenum">
              <a:rPr lang="zh-CN" altLang="en-US" smtClean="0"/>
              <a:t>67</a:t>
            </a:fld>
            <a:endParaRPr lang="zh-CN" altLang="en-US"/>
          </a:p>
        </p:txBody>
      </p:sp>
      <p:sp>
        <p:nvSpPr>
          <p:cNvPr id="4" name="内容占位符 3"/>
          <p:cNvSpPr>
            <a:spLocks noGrp="1"/>
          </p:cNvSpPr>
          <p:nvPr>
            <p:ph sz="quarter" idx="13"/>
          </p:nvPr>
        </p:nvSpPr>
        <p:spPr/>
        <p:txBody>
          <a:bodyPr/>
          <a:lstStyle/>
          <a:p>
            <a:r>
              <a:rPr lang="zh-CN" altLang="en-US" dirty="0"/>
              <a:t>功能测试（</a:t>
            </a:r>
            <a:r>
              <a:rPr lang="en-US" altLang="zh-CN" dirty="0"/>
              <a:t>function testing</a:t>
            </a:r>
            <a:r>
              <a:rPr lang="zh-CN" altLang="en-US" dirty="0"/>
              <a:t>）：是黑盒测试的一方面，他检查实际软件的功能是否符合用户的需求。</a:t>
            </a:r>
            <a:endParaRPr lang="en-US" altLang="zh-CN" dirty="0"/>
          </a:p>
          <a:p>
            <a:r>
              <a:rPr lang="zh-CN" altLang="en-US" dirty="0"/>
              <a:t>功能测试分类较多，一般包括：</a:t>
            </a:r>
            <a:endParaRPr lang="en-US" altLang="zh-CN" dirty="0"/>
          </a:p>
          <a:p>
            <a:pPr lvl="1"/>
            <a:r>
              <a:rPr lang="zh-CN" altLang="en-US" dirty="0"/>
              <a:t>逻辑功能测试（</a:t>
            </a:r>
            <a:r>
              <a:rPr lang="en-US" altLang="zh-CN" dirty="0"/>
              <a:t>logical function testing</a:t>
            </a:r>
            <a:r>
              <a:rPr lang="zh-CN" altLang="en-US" dirty="0"/>
              <a:t>）</a:t>
            </a:r>
            <a:endParaRPr lang="en-US" altLang="zh-CN" dirty="0"/>
          </a:p>
          <a:p>
            <a:pPr lvl="1"/>
            <a:r>
              <a:rPr lang="zh-CN" altLang="en-US" dirty="0"/>
              <a:t>界面测试（</a:t>
            </a:r>
            <a:r>
              <a:rPr lang="en-US" altLang="zh-CN" dirty="0"/>
              <a:t>UI testing</a:t>
            </a:r>
            <a:r>
              <a:rPr lang="zh-CN" altLang="en-US" dirty="0"/>
              <a:t>）</a:t>
            </a:r>
            <a:endParaRPr lang="en-US" altLang="zh-CN" dirty="0"/>
          </a:p>
          <a:p>
            <a:pPr lvl="1"/>
            <a:r>
              <a:rPr lang="zh-CN" altLang="en-US" dirty="0"/>
              <a:t>易用性测试（</a:t>
            </a:r>
            <a:r>
              <a:rPr lang="en-US" altLang="zh-CN" dirty="0"/>
              <a:t>usability testing</a:t>
            </a:r>
            <a:r>
              <a:rPr lang="zh-CN" altLang="en-US" dirty="0"/>
              <a:t>）</a:t>
            </a:r>
            <a:endParaRPr lang="en-US" altLang="zh-CN" dirty="0"/>
          </a:p>
          <a:p>
            <a:pPr lvl="1"/>
            <a:r>
              <a:rPr lang="zh-CN" altLang="en-US" dirty="0"/>
              <a:t>安装测试（</a:t>
            </a:r>
            <a:r>
              <a:rPr lang="en-US" altLang="zh-CN" dirty="0"/>
              <a:t>installation testing</a:t>
            </a:r>
            <a:r>
              <a:rPr lang="zh-CN" altLang="en-US" dirty="0"/>
              <a:t>）</a:t>
            </a:r>
            <a:endParaRPr lang="en-US" altLang="zh-CN" dirty="0"/>
          </a:p>
          <a:p>
            <a:pPr lvl="1"/>
            <a:r>
              <a:rPr lang="zh-CN" altLang="en-US" dirty="0"/>
              <a:t>兼容性测试（</a:t>
            </a:r>
            <a:r>
              <a:rPr lang="en-US" altLang="zh-CN" dirty="0"/>
              <a:t>compatibility testing</a:t>
            </a:r>
            <a:r>
              <a:rPr lang="zh-CN" altLang="en-US" dirty="0"/>
              <a:t>）</a:t>
            </a:r>
          </a:p>
        </p:txBody>
      </p:sp>
      <p:sp>
        <p:nvSpPr>
          <p:cNvPr id="5" name="文本占位符 4"/>
          <p:cNvSpPr>
            <a:spLocks noGrp="1"/>
          </p:cNvSpPr>
          <p:nvPr>
            <p:ph type="body" sz="quarter" idx="14"/>
          </p:nvPr>
        </p:nvSpPr>
        <p:spPr/>
        <p:txBody>
          <a:bodyPr/>
          <a:lstStyle/>
          <a:p>
            <a:r>
              <a:rPr lang="zh-CN" altLang="en-US" dirty="0"/>
              <a:t>是否运行程序</a:t>
            </a:r>
          </a:p>
        </p:txBody>
      </p:sp>
    </p:spTree>
    <p:extLst>
      <p:ext uri="{BB962C8B-B14F-4D97-AF65-F5344CB8AC3E}">
        <p14:creationId xmlns:p14="http://schemas.microsoft.com/office/powerpoint/2010/main" val="41346072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性能测试</a:t>
            </a:r>
          </a:p>
        </p:txBody>
      </p:sp>
      <p:sp>
        <p:nvSpPr>
          <p:cNvPr id="3" name="灯片编号占位符 2"/>
          <p:cNvSpPr>
            <a:spLocks noGrp="1"/>
          </p:cNvSpPr>
          <p:nvPr>
            <p:ph type="sldNum" sz="quarter" idx="12"/>
          </p:nvPr>
        </p:nvSpPr>
        <p:spPr/>
        <p:txBody>
          <a:bodyPr/>
          <a:lstStyle/>
          <a:p>
            <a:fld id="{23A9FC25-C178-4B64-B4A3-047F6237B0E3}" type="slidenum">
              <a:rPr lang="zh-CN" altLang="en-US" smtClean="0"/>
              <a:t>68</a:t>
            </a:fld>
            <a:endParaRPr lang="zh-CN" altLang="en-US"/>
          </a:p>
        </p:txBody>
      </p:sp>
      <p:sp>
        <p:nvSpPr>
          <p:cNvPr id="4" name="内容占位符 3"/>
          <p:cNvSpPr>
            <a:spLocks noGrp="1"/>
          </p:cNvSpPr>
          <p:nvPr>
            <p:ph sz="quarter" idx="13"/>
          </p:nvPr>
        </p:nvSpPr>
        <p:spPr/>
        <p:txBody>
          <a:bodyPr/>
          <a:lstStyle/>
          <a:p>
            <a:r>
              <a:rPr lang="zh-CN" altLang="en-US" dirty="0"/>
              <a:t>性能测试（</a:t>
            </a:r>
            <a:r>
              <a:rPr lang="en-US" altLang="zh-CN" dirty="0"/>
              <a:t>performance testing</a:t>
            </a:r>
            <a:r>
              <a:rPr lang="zh-CN" altLang="en-US" dirty="0"/>
              <a:t>）：是黑盒测试的一方面，测试软件性能能否满足需求。</a:t>
            </a:r>
            <a:endParaRPr lang="en-US" altLang="zh-CN" dirty="0"/>
          </a:p>
          <a:p>
            <a:r>
              <a:rPr lang="zh-CN" altLang="en-US" dirty="0"/>
              <a:t>性能测试是软件测试的高端领域，性能测试工程师的待遇和白盒测试工程师不相上下，通常我们说所的高级软件测试工程师一般就是指性能测试或白盒测试工程师。</a:t>
            </a:r>
            <a:endParaRPr lang="en-US" altLang="zh-CN" dirty="0"/>
          </a:p>
          <a:p>
            <a:r>
              <a:rPr lang="zh-CN" altLang="en-US" dirty="0"/>
              <a:t>性能测试一般包括：</a:t>
            </a:r>
            <a:endParaRPr lang="en-US" altLang="zh-CN" dirty="0"/>
          </a:p>
          <a:p>
            <a:pPr lvl="1"/>
            <a:r>
              <a:rPr lang="zh-CN" altLang="en-US" dirty="0"/>
              <a:t>时间性能（事务响应时间等）和空间性能（系统资源消耗）</a:t>
            </a:r>
            <a:endParaRPr lang="en-US" altLang="zh-CN" dirty="0"/>
          </a:p>
          <a:p>
            <a:pPr lvl="1"/>
            <a:r>
              <a:rPr lang="zh-CN" altLang="en-US" dirty="0"/>
              <a:t>一般性能测试</a:t>
            </a:r>
            <a:endParaRPr lang="en-US" altLang="zh-CN" dirty="0"/>
          </a:p>
          <a:p>
            <a:pPr lvl="1"/>
            <a:r>
              <a:rPr lang="zh-CN" altLang="en-US" dirty="0"/>
              <a:t>可靠性测试</a:t>
            </a:r>
            <a:endParaRPr lang="en-US" altLang="zh-CN" dirty="0"/>
          </a:p>
          <a:p>
            <a:pPr lvl="1"/>
            <a:r>
              <a:rPr lang="zh-CN" altLang="en-US" dirty="0"/>
              <a:t>负载测试和压力测试</a:t>
            </a:r>
          </a:p>
        </p:txBody>
      </p:sp>
      <p:sp>
        <p:nvSpPr>
          <p:cNvPr id="5" name="文本占位符 4"/>
          <p:cNvSpPr>
            <a:spLocks noGrp="1"/>
          </p:cNvSpPr>
          <p:nvPr>
            <p:ph type="body" sz="quarter" idx="14"/>
          </p:nvPr>
        </p:nvSpPr>
        <p:spPr/>
        <p:txBody>
          <a:bodyPr/>
          <a:lstStyle/>
          <a:p>
            <a:r>
              <a:rPr lang="zh-CN" altLang="en-US" dirty="0"/>
              <a:t>是否运行程序</a:t>
            </a:r>
          </a:p>
        </p:txBody>
      </p:sp>
    </p:spTree>
    <p:extLst>
      <p:ext uri="{BB962C8B-B14F-4D97-AF65-F5344CB8AC3E}">
        <p14:creationId xmlns:p14="http://schemas.microsoft.com/office/powerpoint/2010/main" val="34922048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其他</a:t>
            </a:r>
          </a:p>
        </p:txBody>
      </p:sp>
      <p:sp>
        <p:nvSpPr>
          <p:cNvPr id="3" name="文本占位符 2"/>
          <p:cNvSpPr>
            <a:spLocks noGrp="1"/>
          </p:cNvSpPr>
          <p:nvPr>
            <p:ph type="body" idx="1"/>
          </p:nvPr>
        </p:nvSpPr>
        <p:spPr/>
        <p:txBody>
          <a:bodyPr/>
          <a:lstStyle/>
          <a:p>
            <a:r>
              <a:rPr lang="zh-CN" altLang="en-US" dirty="0"/>
              <a:t>软件测试分类</a:t>
            </a:r>
          </a:p>
        </p:txBody>
      </p:sp>
    </p:spTree>
    <p:extLst>
      <p:ext uri="{BB962C8B-B14F-4D97-AF65-F5344CB8AC3E}">
        <p14:creationId xmlns:p14="http://schemas.microsoft.com/office/powerpoint/2010/main" val="4157891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看看别人怎么说</a:t>
            </a:r>
          </a:p>
        </p:txBody>
      </p:sp>
      <p:sp>
        <p:nvSpPr>
          <p:cNvPr id="3" name="灯片编号占位符 2"/>
          <p:cNvSpPr>
            <a:spLocks noGrp="1"/>
          </p:cNvSpPr>
          <p:nvPr>
            <p:ph type="sldNum" sz="quarter" idx="12"/>
          </p:nvPr>
        </p:nvSpPr>
        <p:spPr/>
        <p:txBody>
          <a:bodyPr/>
          <a:lstStyle/>
          <a:p>
            <a:fld id="{23A9FC25-C178-4B64-B4A3-047F6237B0E3}" type="slidenum">
              <a:rPr lang="zh-CN" altLang="en-US" smtClean="0"/>
              <a:t>7</a:t>
            </a:fld>
            <a:endParaRPr lang="zh-CN" altLang="en-US"/>
          </a:p>
        </p:txBody>
      </p:sp>
      <p:pic>
        <p:nvPicPr>
          <p:cNvPr id="6" name="yoc_1000295352_1">
            <a:hlinkClick r:id="" action="ppaction://media"/>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4"/>
          <a:stretch>
            <a:fillRect/>
          </a:stretch>
        </p:blipFill>
        <p:spPr>
          <a:xfrm>
            <a:off x="1135856" y="828675"/>
            <a:ext cx="9920288" cy="5580063"/>
          </a:xfrm>
        </p:spPr>
      </p:pic>
      <p:sp>
        <p:nvSpPr>
          <p:cNvPr id="5" name="文本占位符 4"/>
          <p:cNvSpPr>
            <a:spLocks noGrp="1"/>
          </p:cNvSpPr>
          <p:nvPr>
            <p:ph type="body" sz="quarter" idx="14"/>
          </p:nvPr>
        </p:nvSpPr>
        <p:spPr/>
        <p:txBody>
          <a:bodyPr/>
          <a:lstStyle/>
          <a:p>
            <a:r>
              <a:rPr lang="zh-CN" altLang="en-US" dirty="0"/>
              <a:t>起源</a:t>
            </a:r>
          </a:p>
        </p:txBody>
      </p:sp>
    </p:spTree>
    <p:extLst>
      <p:ext uri="{BB962C8B-B14F-4D97-AF65-F5344CB8AC3E}">
        <p14:creationId xmlns:p14="http://schemas.microsoft.com/office/powerpoint/2010/main" val="206742316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回归测试</a:t>
            </a:r>
          </a:p>
        </p:txBody>
      </p:sp>
      <p:sp>
        <p:nvSpPr>
          <p:cNvPr id="3" name="灯片编号占位符 2"/>
          <p:cNvSpPr>
            <a:spLocks noGrp="1"/>
          </p:cNvSpPr>
          <p:nvPr>
            <p:ph type="sldNum" sz="quarter" idx="12"/>
          </p:nvPr>
        </p:nvSpPr>
        <p:spPr/>
        <p:txBody>
          <a:bodyPr/>
          <a:lstStyle/>
          <a:p>
            <a:fld id="{23A9FC25-C178-4B64-B4A3-047F6237B0E3}" type="slidenum">
              <a:rPr lang="zh-CN" altLang="en-US" smtClean="0"/>
              <a:t>70</a:t>
            </a:fld>
            <a:endParaRPr lang="zh-CN" altLang="en-US"/>
          </a:p>
        </p:txBody>
      </p:sp>
      <p:sp>
        <p:nvSpPr>
          <p:cNvPr id="4" name="内容占位符 3"/>
          <p:cNvSpPr>
            <a:spLocks noGrp="1"/>
          </p:cNvSpPr>
          <p:nvPr>
            <p:ph sz="quarter" idx="13"/>
          </p:nvPr>
        </p:nvSpPr>
        <p:spPr/>
        <p:txBody>
          <a:bodyPr/>
          <a:lstStyle/>
          <a:p>
            <a:r>
              <a:rPr lang="zh-CN" altLang="en-US" dirty="0"/>
              <a:t>回归测试（</a:t>
            </a:r>
            <a:r>
              <a:rPr lang="en-US" altLang="zh-CN" dirty="0"/>
              <a:t>regression testing</a:t>
            </a:r>
            <a:r>
              <a:rPr lang="zh-CN" altLang="en-US" dirty="0"/>
              <a:t>）：是指软件被修改后重新进行的测试，如重复执行上一个版本测试时的用例，是为了保证对软件所做的修改没有引入新的错误而重复进行的测试。</a:t>
            </a:r>
            <a:endParaRPr lang="en-US" altLang="zh-CN" dirty="0"/>
          </a:p>
          <a:p>
            <a:r>
              <a:rPr lang="zh-CN" altLang="en-US" dirty="0"/>
              <a:t>降级</a:t>
            </a:r>
            <a:r>
              <a:rPr lang="en-US" altLang="zh-CN" dirty="0"/>
              <a:t>Bug</a:t>
            </a:r>
            <a:r>
              <a:rPr lang="zh-CN" altLang="en-US" dirty="0"/>
              <a:t>：软件被修改后而引入的新的</a:t>
            </a:r>
            <a:r>
              <a:rPr lang="en-US" altLang="zh-CN" dirty="0"/>
              <a:t>Bug</a:t>
            </a:r>
            <a:r>
              <a:rPr lang="zh-CN" altLang="en-US" dirty="0"/>
              <a:t>称为降级</a:t>
            </a:r>
            <a:r>
              <a:rPr lang="en-US" altLang="zh-CN" dirty="0"/>
              <a:t>Bug</a:t>
            </a:r>
            <a:r>
              <a:rPr lang="zh-CN" altLang="en-US" dirty="0"/>
              <a:t>。</a:t>
            </a:r>
          </a:p>
        </p:txBody>
      </p:sp>
      <p:sp>
        <p:nvSpPr>
          <p:cNvPr id="5" name="文本占位符 4"/>
          <p:cNvSpPr>
            <a:spLocks noGrp="1"/>
          </p:cNvSpPr>
          <p:nvPr>
            <p:ph type="body" sz="quarter" idx="14"/>
          </p:nvPr>
        </p:nvSpPr>
        <p:spPr/>
        <p:txBody>
          <a:bodyPr/>
          <a:lstStyle/>
          <a:p>
            <a:r>
              <a:rPr lang="zh-CN" altLang="en-US" dirty="0"/>
              <a:t>其他</a:t>
            </a:r>
          </a:p>
        </p:txBody>
      </p:sp>
    </p:spTree>
    <p:extLst>
      <p:ext uri="{BB962C8B-B14F-4D97-AF65-F5344CB8AC3E}">
        <p14:creationId xmlns:p14="http://schemas.microsoft.com/office/powerpoint/2010/main" val="38964692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冒烟测试</a:t>
            </a:r>
          </a:p>
        </p:txBody>
      </p:sp>
      <p:sp>
        <p:nvSpPr>
          <p:cNvPr id="3" name="灯片编号占位符 2"/>
          <p:cNvSpPr>
            <a:spLocks noGrp="1"/>
          </p:cNvSpPr>
          <p:nvPr>
            <p:ph type="sldNum" sz="quarter" idx="12"/>
          </p:nvPr>
        </p:nvSpPr>
        <p:spPr/>
        <p:txBody>
          <a:bodyPr/>
          <a:lstStyle/>
          <a:p>
            <a:fld id="{23A9FC25-C178-4B64-B4A3-047F6237B0E3}" type="slidenum">
              <a:rPr lang="zh-CN" altLang="en-US" smtClean="0"/>
              <a:t>71</a:t>
            </a:fld>
            <a:endParaRPr lang="zh-CN" altLang="en-US"/>
          </a:p>
        </p:txBody>
      </p:sp>
      <p:sp>
        <p:nvSpPr>
          <p:cNvPr id="4" name="内容占位符 3"/>
          <p:cNvSpPr>
            <a:spLocks noGrp="1"/>
          </p:cNvSpPr>
          <p:nvPr>
            <p:ph sz="quarter" idx="13"/>
          </p:nvPr>
        </p:nvSpPr>
        <p:spPr/>
        <p:txBody>
          <a:bodyPr/>
          <a:lstStyle/>
          <a:p>
            <a:r>
              <a:rPr lang="zh-CN" altLang="en-US" dirty="0"/>
              <a:t>冒烟测试（</a:t>
            </a:r>
            <a:r>
              <a:rPr lang="en-US" altLang="zh-CN" dirty="0"/>
              <a:t>smoke testing</a:t>
            </a:r>
            <a:r>
              <a:rPr lang="zh-CN" altLang="en-US" dirty="0"/>
              <a:t>）：是指在对一个新版本进行系统大规模的测试</a:t>
            </a:r>
            <a:r>
              <a:rPr lang="zh-CN" altLang="en-US"/>
              <a:t>之前，检验</a:t>
            </a:r>
            <a:r>
              <a:rPr lang="zh-CN" altLang="en-US" dirty="0"/>
              <a:t>一下软件的基本功能是否实现，是否具备可测试性。</a:t>
            </a:r>
          </a:p>
        </p:txBody>
      </p:sp>
      <p:sp>
        <p:nvSpPr>
          <p:cNvPr id="5" name="文本占位符 4"/>
          <p:cNvSpPr>
            <a:spLocks noGrp="1"/>
          </p:cNvSpPr>
          <p:nvPr>
            <p:ph type="body" sz="quarter" idx="14"/>
          </p:nvPr>
        </p:nvSpPr>
        <p:spPr/>
        <p:txBody>
          <a:bodyPr/>
          <a:lstStyle/>
          <a:p>
            <a:r>
              <a:rPr lang="zh-CN" altLang="en-US" dirty="0"/>
              <a:t>其他</a:t>
            </a:r>
          </a:p>
        </p:txBody>
      </p:sp>
    </p:spTree>
    <p:extLst>
      <p:ext uri="{BB962C8B-B14F-4D97-AF65-F5344CB8AC3E}">
        <p14:creationId xmlns:p14="http://schemas.microsoft.com/office/powerpoint/2010/main" val="26964343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随机测试</a:t>
            </a:r>
          </a:p>
        </p:txBody>
      </p:sp>
      <p:sp>
        <p:nvSpPr>
          <p:cNvPr id="3" name="灯片编号占位符 2"/>
          <p:cNvSpPr>
            <a:spLocks noGrp="1"/>
          </p:cNvSpPr>
          <p:nvPr>
            <p:ph type="sldNum" sz="quarter" idx="12"/>
          </p:nvPr>
        </p:nvSpPr>
        <p:spPr/>
        <p:txBody>
          <a:bodyPr/>
          <a:lstStyle/>
          <a:p>
            <a:fld id="{23A9FC25-C178-4B64-B4A3-047F6237B0E3}" type="slidenum">
              <a:rPr lang="zh-CN" altLang="en-US" smtClean="0"/>
              <a:t>72</a:t>
            </a:fld>
            <a:endParaRPr lang="zh-CN" altLang="en-US"/>
          </a:p>
        </p:txBody>
      </p:sp>
      <p:sp>
        <p:nvSpPr>
          <p:cNvPr id="4" name="内容占位符 3"/>
          <p:cNvSpPr>
            <a:spLocks noGrp="1"/>
          </p:cNvSpPr>
          <p:nvPr>
            <p:ph sz="quarter" idx="13"/>
          </p:nvPr>
        </p:nvSpPr>
        <p:spPr/>
        <p:txBody>
          <a:bodyPr/>
          <a:lstStyle/>
          <a:p>
            <a:r>
              <a:rPr lang="zh-CN" altLang="en-US" dirty="0"/>
              <a:t>随机测试（</a:t>
            </a:r>
            <a:r>
              <a:rPr lang="en-US" altLang="zh-CN" dirty="0"/>
              <a:t>random testing</a:t>
            </a:r>
            <a:r>
              <a:rPr lang="zh-CN" altLang="en-US" dirty="0"/>
              <a:t>）：是指测试中所有的输入数据都是随机生成的，其目的是模拟用户的真是操作，并发现一些边缘性的错误。</a:t>
            </a:r>
          </a:p>
        </p:txBody>
      </p:sp>
      <p:sp>
        <p:nvSpPr>
          <p:cNvPr id="5" name="文本占位符 4"/>
          <p:cNvSpPr>
            <a:spLocks noGrp="1"/>
          </p:cNvSpPr>
          <p:nvPr>
            <p:ph type="body" sz="quarter" idx="14"/>
          </p:nvPr>
        </p:nvSpPr>
        <p:spPr/>
        <p:txBody>
          <a:bodyPr/>
          <a:lstStyle/>
          <a:p>
            <a:r>
              <a:rPr lang="zh-CN" altLang="en-US" dirty="0"/>
              <a:t>其他</a:t>
            </a:r>
          </a:p>
        </p:txBody>
      </p:sp>
    </p:spTree>
    <p:extLst>
      <p:ext uri="{BB962C8B-B14F-4D97-AF65-F5344CB8AC3E}">
        <p14:creationId xmlns:p14="http://schemas.microsoft.com/office/powerpoint/2010/main" val="24591406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现状与趋势</a:t>
            </a:r>
          </a:p>
        </p:txBody>
      </p:sp>
      <p:sp>
        <p:nvSpPr>
          <p:cNvPr id="3" name="文本占位符 2"/>
          <p:cNvSpPr>
            <a:spLocks noGrp="1"/>
          </p:cNvSpPr>
          <p:nvPr>
            <p:ph type="body" idx="1"/>
          </p:nvPr>
        </p:nvSpPr>
        <p:spPr/>
        <p:txBody>
          <a:bodyPr/>
          <a:lstStyle/>
          <a:p>
            <a:r>
              <a:rPr lang="zh-CN" altLang="en-US" dirty="0"/>
              <a:t>软件测试</a:t>
            </a:r>
            <a:r>
              <a:rPr lang="en-US" altLang="zh-CN" dirty="0"/>
              <a:t>.</a:t>
            </a:r>
            <a:r>
              <a:rPr lang="zh-CN" altLang="en-US" dirty="0"/>
              <a:t>背景</a:t>
            </a:r>
          </a:p>
        </p:txBody>
      </p:sp>
    </p:spTree>
    <p:extLst>
      <p:ext uri="{BB962C8B-B14F-4D97-AF65-F5344CB8AC3E}">
        <p14:creationId xmlns:p14="http://schemas.microsoft.com/office/powerpoint/2010/main" val="5041254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p:txBody>
          <a:bodyPr>
            <a:normAutofit fontScale="90000"/>
          </a:bodyPr>
          <a:lstStyle/>
          <a:p>
            <a:r>
              <a:rPr lang="en-US" altLang="zh-CN" sz="3200" b="1">
                <a:solidFill>
                  <a:srgbClr val="2805BB"/>
                </a:solidFill>
              </a:rPr>
              <a:t>1.7 </a:t>
            </a:r>
            <a:r>
              <a:rPr lang="zh-CN" altLang="en-US" sz="3200" b="1">
                <a:solidFill>
                  <a:srgbClr val="2805BB"/>
                </a:solidFill>
              </a:rPr>
              <a:t>软件测试现状及趋势</a:t>
            </a:r>
            <a:endParaRPr lang="zh-CN" altLang="en-US" sz="3200" b="1"/>
          </a:p>
        </p:txBody>
      </p:sp>
      <p:sp>
        <p:nvSpPr>
          <p:cNvPr id="34819" name="内容占位符 2"/>
          <p:cNvSpPr>
            <a:spLocks noGrp="1"/>
          </p:cNvSpPr>
          <p:nvPr>
            <p:ph sz="quarter" idx="13"/>
          </p:nvPr>
        </p:nvSpPr>
        <p:spPr/>
        <p:txBody>
          <a:bodyPr anchor="t"/>
          <a:lstStyle/>
          <a:p>
            <a:r>
              <a:rPr lang="zh-CN" altLang="en-US" b="1" dirty="0">
                <a:solidFill>
                  <a:srgbClr val="C00000"/>
                </a:solidFill>
                <a:latin typeface="楷体_GB2312" pitchFamily="1" charset="-122"/>
                <a:ea typeface="楷体_GB2312" pitchFamily="1" charset="-122"/>
              </a:rPr>
              <a:t>国际现状：</a:t>
            </a:r>
            <a:r>
              <a:rPr lang="zh-CN" altLang="en-US" b="1" dirty="0">
                <a:latin typeface="仿宋_GB2312" pitchFamily="1" charset="-122"/>
                <a:ea typeface="仿宋_GB2312" pitchFamily="1" charset="-122"/>
              </a:rPr>
              <a:t>测试在软件开发中占有不可或缺的重要地位</a:t>
            </a:r>
            <a:endParaRPr lang="en-US" altLang="zh-CN" b="1" dirty="0">
              <a:latin typeface="仿宋_GB2312" pitchFamily="1" charset="-122"/>
              <a:ea typeface="仿宋_GB2312" pitchFamily="1" charset="-122"/>
            </a:endParaRPr>
          </a:p>
          <a:p>
            <a:endParaRPr lang="en-US" altLang="zh-CN" b="1" dirty="0">
              <a:latin typeface="仿宋_GB2312" pitchFamily="1" charset="-122"/>
              <a:ea typeface="仿宋_GB2312" pitchFamily="1" charset="-122"/>
            </a:endParaRPr>
          </a:p>
          <a:p>
            <a:endParaRPr lang="en-US" altLang="zh-CN" b="1" dirty="0">
              <a:latin typeface="仿宋_GB2312" pitchFamily="1" charset="-122"/>
              <a:ea typeface="仿宋_GB2312" pitchFamily="1" charset="-122"/>
            </a:endParaRPr>
          </a:p>
          <a:p>
            <a:r>
              <a:rPr lang="zh-CN" altLang="en-US" b="1" dirty="0">
                <a:latin typeface="仿宋_GB2312" pitchFamily="1" charset="-122"/>
                <a:ea typeface="仿宋_GB2312" pitchFamily="1" charset="-122"/>
              </a:rPr>
              <a:t>知名</a:t>
            </a:r>
            <a:r>
              <a:rPr lang="en-US" altLang="zh-CN" b="1" dirty="0">
                <a:latin typeface="仿宋_GB2312" pitchFamily="1" charset="-122"/>
                <a:ea typeface="仿宋_GB2312" pitchFamily="1" charset="-122"/>
              </a:rPr>
              <a:t>IT</a:t>
            </a:r>
            <a:r>
              <a:rPr lang="zh-CN" altLang="en-US" b="1" dirty="0">
                <a:latin typeface="仿宋_GB2312" pitchFamily="1" charset="-122"/>
                <a:ea typeface="仿宋_GB2312" pitchFamily="1" charset="-122"/>
              </a:rPr>
              <a:t>企业中，开发人员和测试人员比例通常都为</a:t>
            </a:r>
            <a:r>
              <a:rPr lang="en-US" altLang="zh-CN" b="1" dirty="0">
                <a:latin typeface="仿宋_GB2312" pitchFamily="1" charset="-122"/>
                <a:ea typeface="仿宋_GB2312" pitchFamily="1" charset="-122"/>
              </a:rPr>
              <a:t>1:1,</a:t>
            </a:r>
            <a:r>
              <a:rPr lang="zh-CN" altLang="en-US" b="1" dirty="0">
                <a:latin typeface="仿宋_GB2312" pitchFamily="1" charset="-122"/>
                <a:ea typeface="仿宋_GB2312" pitchFamily="1" charset="-122"/>
              </a:rPr>
              <a:t>微软甚至达到</a:t>
            </a:r>
            <a:r>
              <a:rPr lang="en-US" altLang="zh-CN" b="1" dirty="0">
                <a:latin typeface="仿宋_GB2312" pitchFamily="1" charset="-122"/>
                <a:ea typeface="仿宋_GB2312" pitchFamily="1" charset="-122"/>
              </a:rPr>
              <a:t>1:2</a:t>
            </a:r>
            <a:endParaRPr lang="zh-CN" altLang="en-US" dirty="0"/>
          </a:p>
        </p:txBody>
      </p:sp>
      <p:sp>
        <p:nvSpPr>
          <p:cNvPr id="2" name="文本占位符 1"/>
          <p:cNvSpPr>
            <a:spLocks noGrp="1"/>
          </p:cNvSpPr>
          <p:nvPr>
            <p:ph type="body" sz="quarter" idx="14"/>
          </p:nvPr>
        </p:nvSpPr>
        <p:spPr/>
        <p:txBody>
          <a:bodyPr/>
          <a:lstStyle/>
          <a:p>
            <a:endParaRPr lang="zh-CN" altLang="en-US"/>
          </a:p>
        </p:txBody>
      </p:sp>
      <p:graphicFrame>
        <p:nvGraphicFramePr>
          <p:cNvPr id="38916" name="Group 4"/>
          <p:cNvGraphicFramePr>
            <a:graphicFrameLocks noGrp="1"/>
          </p:cNvGraphicFramePr>
          <p:nvPr>
            <p:extLst>
              <p:ext uri="{D42A27DB-BD31-4B8C-83A1-F6EECF244321}">
                <p14:modId xmlns:p14="http://schemas.microsoft.com/office/powerpoint/2010/main" val="1351605915"/>
              </p:ext>
            </p:extLst>
          </p:nvPr>
        </p:nvGraphicFramePr>
        <p:xfrm>
          <a:off x="2286001" y="1629000"/>
          <a:ext cx="7404100" cy="793750"/>
        </p:xfrm>
        <a:graphic>
          <a:graphicData uri="http://schemas.openxmlformats.org/drawingml/2006/table">
            <a:tbl>
              <a:tblPr/>
              <a:tblGrid>
                <a:gridCol w="1028700">
                  <a:extLst>
                    <a:ext uri="{9D8B030D-6E8A-4147-A177-3AD203B41FA5}">
                      <a16:colId xmlns:a16="http://schemas.microsoft.com/office/drawing/2014/main" val="20000"/>
                    </a:ext>
                  </a:extLst>
                </a:gridCol>
                <a:gridCol w="18669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889000">
                  <a:extLst>
                    <a:ext uri="{9D8B030D-6E8A-4147-A177-3AD203B41FA5}">
                      <a16:colId xmlns:a16="http://schemas.microsoft.com/office/drawing/2014/main" val="20003"/>
                    </a:ext>
                  </a:extLst>
                </a:gridCol>
                <a:gridCol w="946150">
                  <a:extLst>
                    <a:ext uri="{9D8B030D-6E8A-4147-A177-3AD203B41FA5}">
                      <a16:colId xmlns:a16="http://schemas.microsoft.com/office/drawing/2014/main" val="20004"/>
                    </a:ext>
                  </a:extLst>
                </a:gridCol>
                <a:gridCol w="1657350">
                  <a:extLst>
                    <a:ext uri="{9D8B030D-6E8A-4147-A177-3AD203B41FA5}">
                      <a16:colId xmlns:a16="http://schemas.microsoft.com/office/drawing/2014/main" val="20005"/>
                    </a:ext>
                  </a:extLst>
                </a:gridCol>
              </a:tblGrid>
              <a:tr h="396875">
                <a:tc>
                  <a:txBody>
                    <a:bodyPr/>
                    <a:lstStyle>
                      <a:lvl1pPr eaLnBrk="0" hangingPunct="0">
                        <a:spcBef>
                          <a:spcPct val="20000"/>
                        </a:spcBef>
                        <a:buClr>
                          <a:schemeClr val="accent2"/>
                        </a:buClr>
                        <a:buFont typeface="Wingdings" pitchFamily="2" charset="2"/>
                        <a:defRPr sz="2600">
                          <a:solidFill>
                            <a:schemeClr val="tx1"/>
                          </a:solidFill>
                          <a:latin typeface="Verdana" pitchFamily="34" charset="0"/>
                          <a:ea typeface="华文新魏" pitchFamily="2" charset="-122"/>
                        </a:defRPr>
                      </a:lvl1pPr>
                      <a:lvl2pPr marL="742950" indent="-271463" eaLnBrk="0" hangingPunct="0">
                        <a:spcBef>
                          <a:spcPct val="20000"/>
                        </a:spcBef>
                        <a:buClr>
                          <a:schemeClr val="accent2"/>
                        </a:buClr>
                        <a:buFont typeface="Wingdings" pitchFamily="2" charset="2"/>
                        <a:defRPr sz="2200">
                          <a:solidFill>
                            <a:schemeClr val="tx1"/>
                          </a:solidFill>
                          <a:latin typeface="Verdana" pitchFamily="34" charset="0"/>
                          <a:ea typeface="华文新魏" pitchFamily="2" charset="-122"/>
                        </a:defRPr>
                      </a:lvl2pPr>
                      <a:lvl3pPr marL="1143000" indent="-233363" eaLnBrk="0" hangingPunct="0">
                        <a:spcBef>
                          <a:spcPct val="20000"/>
                        </a:spcBef>
                        <a:buClr>
                          <a:schemeClr val="accent2"/>
                        </a:buClr>
                        <a:buFont typeface="Wingdings" pitchFamily="2" charset="2"/>
                        <a:defRPr sz="2100">
                          <a:solidFill>
                            <a:schemeClr val="tx1"/>
                          </a:solidFill>
                          <a:latin typeface="Verdana" pitchFamily="34" charset="0"/>
                          <a:ea typeface="华文新魏" pitchFamily="2" charset="-122"/>
                        </a:defRPr>
                      </a:lvl3pPr>
                      <a:lvl4pPr marL="1600200" indent="-293688" eaLnBrk="0" hangingPunct="0">
                        <a:spcBef>
                          <a:spcPct val="20000"/>
                        </a:spcBef>
                        <a:buClr>
                          <a:schemeClr val="accent2"/>
                        </a:buClr>
                        <a:buFont typeface="Wingdings" pitchFamily="2" charset="2"/>
                        <a:defRPr>
                          <a:solidFill>
                            <a:schemeClr val="tx1"/>
                          </a:solidFill>
                          <a:latin typeface="Verdana" pitchFamily="34" charset="0"/>
                          <a:ea typeface="华文新魏" pitchFamily="2" charset="-122"/>
                        </a:defRPr>
                      </a:lvl4pPr>
                      <a:lvl5pPr marL="2057400" indent="-361950" eaLnBrk="0" hangingPunct="0">
                        <a:spcBef>
                          <a:spcPct val="25000"/>
                        </a:spcBef>
                        <a:buClr>
                          <a:schemeClr val="accent2"/>
                        </a:buClr>
                        <a:buFont typeface="Wingdings" pitchFamily="2" charset="2"/>
                        <a:defRPr>
                          <a:solidFill>
                            <a:schemeClr val="tx1"/>
                          </a:solidFill>
                          <a:latin typeface="Verdana" pitchFamily="34" charset="0"/>
                          <a:ea typeface="华文新魏" pitchFamily="2" charset="-122"/>
                        </a:defRPr>
                      </a:lvl5pPr>
                      <a:lvl6pPr marL="25146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6pPr>
                      <a:lvl7pPr marL="29718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7pPr>
                      <a:lvl8pPr marL="34290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8pPr>
                      <a:lvl9pPr marL="38862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zh-CN" sz="2000" b="1" i="0" u="none" strike="noStrike" cap="none" normalizeH="0" baseline="0">
                          <a:ln>
                            <a:noFill/>
                          </a:ln>
                          <a:solidFill>
                            <a:schemeClr val="tx1"/>
                          </a:solidFill>
                          <a:effectLst/>
                          <a:latin typeface="Arial" pitchFamily="34" charset="0"/>
                          <a:ea typeface="楷体_GB2312" pitchFamily="1" charset="-122"/>
                        </a:rPr>
                        <a:t>阶段</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99FF"/>
                    </a:solidFill>
                  </a:tcPr>
                </a:tc>
                <a:tc>
                  <a:txBody>
                    <a:bodyPr/>
                    <a:lstStyle>
                      <a:lvl1pPr eaLnBrk="0" hangingPunct="0">
                        <a:spcBef>
                          <a:spcPct val="20000"/>
                        </a:spcBef>
                        <a:buClr>
                          <a:schemeClr val="accent2"/>
                        </a:buClr>
                        <a:buFont typeface="Wingdings" pitchFamily="2" charset="2"/>
                        <a:defRPr sz="2600">
                          <a:solidFill>
                            <a:schemeClr val="tx1"/>
                          </a:solidFill>
                          <a:latin typeface="Verdana" pitchFamily="34" charset="0"/>
                          <a:ea typeface="华文新魏" pitchFamily="2" charset="-122"/>
                        </a:defRPr>
                      </a:lvl1pPr>
                      <a:lvl2pPr marL="742950" indent="-271463" eaLnBrk="0" hangingPunct="0">
                        <a:spcBef>
                          <a:spcPct val="20000"/>
                        </a:spcBef>
                        <a:buClr>
                          <a:schemeClr val="accent2"/>
                        </a:buClr>
                        <a:buFont typeface="Wingdings" pitchFamily="2" charset="2"/>
                        <a:defRPr sz="2200">
                          <a:solidFill>
                            <a:schemeClr val="tx1"/>
                          </a:solidFill>
                          <a:latin typeface="Verdana" pitchFamily="34" charset="0"/>
                          <a:ea typeface="华文新魏" pitchFamily="2" charset="-122"/>
                        </a:defRPr>
                      </a:lvl2pPr>
                      <a:lvl3pPr marL="1143000" indent="-233363" eaLnBrk="0" hangingPunct="0">
                        <a:spcBef>
                          <a:spcPct val="20000"/>
                        </a:spcBef>
                        <a:buClr>
                          <a:schemeClr val="accent2"/>
                        </a:buClr>
                        <a:buFont typeface="Wingdings" pitchFamily="2" charset="2"/>
                        <a:defRPr sz="2100">
                          <a:solidFill>
                            <a:schemeClr val="tx1"/>
                          </a:solidFill>
                          <a:latin typeface="Verdana" pitchFamily="34" charset="0"/>
                          <a:ea typeface="华文新魏" pitchFamily="2" charset="-122"/>
                        </a:defRPr>
                      </a:lvl3pPr>
                      <a:lvl4pPr marL="1600200" indent="-293688" eaLnBrk="0" hangingPunct="0">
                        <a:spcBef>
                          <a:spcPct val="20000"/>
                        </a:spcBef>
                        <a:buClr>
                          <a:schemeClr val="accent2"/>
                        </a:buClr>
                        <a:buFont typeface="Wingdings" pitchFamily="2" charset="2"/>
                        <a:defRPr>
                          <a:solidFill>
                            <a:schemeClr val="tx1"/>
                          </a:solidFill>
                          <a:latin typeface="Verdana" pitchFamily="34" charset="0"/>
                          <a:ea typeface="华文新魏" pitchFamily="2" charset="-122"/>
                        </a:defRPr>
                      </a:lvl4pPr>
                      <a:lvl5pPr marL="2057400" indent="-361950" eaLnBrk="0" hangingPunct="0">
                        <a:spcBef>
                          <a:spcPct val="25000"/>
                        </a:spcBef>
                        <a:buClr>
                          <a:schemeClr val="accent2"/>
                        </a:buClr>
                        <a:buFont typeface="Wingdings" pitchFamily="2" charset="2"/>
                        <a:defRPr>
                          <a:solidFill>
                            <a:schemeClr val="tx1"/>
                          </a:solidFill>
                          <a:latin typeface="Verdana" pitchFamily="34" charset="0"/>
                          <a:ea typeface="华文新魏" pitchFamily="2" charset="-122"/>
                        </a:defRPr>
                      </a:lvl5pPr>
                      <a:lvl6pPr marL="25146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6pPr>
                      <a:lvl7pPr marL="29718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7pPr>
                      <a:lvl8pPr marL="34290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8pPr>
                      <a:lvl9pPr marL="38862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zh-CN" sz="2000" b="1" i="0" u="none" strike="noStrike" cap="none" normalizeH="0" baseline="0">
                          <a:ln>
                            <a:noFill/>
                          </a:ln>
                          <a:solidFill>
                            <a:schemeClr val="tx1"/>
                          </a:solidFill>
                          <a:effectLst/>
                          <a:latin typeface="Arial" pitchFamily="34" charset="0"/>
                          <a:ea typeface="楷体_GB2312" pitchFamily="1" charset="-122"/>
                        </a:rPr>
                        <a:t>需求分析</a:t>
                      </a:r>
                      <a:endParaRPr kumimoji="0" lang="zh-CN" altLang="zh-CN" sz="1100" b="1" i="0" u="none" strike="noStrike" cap="none" normalizeH="0" baseline="0">
                        <a:ln>
                          <a:noFill/>
                        </a:ln>
                        <a:solidFill>
                          <a:schemeClr val="tx1"/>
                        </a:solidFill>
                        <a:effectLst/>
                        <a:latin typeface="Times New Roman" pitchFamily="18" charset="0"/>
                        <a:ea typeface="楷体_GB2312" pitchFamily="1"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99FF"/>
                    </a:solidFill>
                  </a:tcPr>
                </a:tc>
                <a:tc>
                  <a:txBody>
                    <a:bodyPr/>
                    <a:lstStyle>
                      <a:lvl1pPr eaLnBrk="0" hangingPunct="0">
                        <a:spcBef>
                          <a:spcPct val="20000"/>
                        </a:spcBef>
                        <a:buClr>
                          <a:schemeClr val="accent2"/>
                        </a:buClr>
                        <a:buFont typeface="Wingdings" pitchFamily="2" charset="2"/>
                        <a:defRPr sz="2600">
                          <a:solidFill>
                            <a:schemeClr val="tx1"/>
                          </a:solidFill>
                          <a:latin typeface="Verdana" pitchFamily="34" charset="0"/>
                          <a:ea typeface="华文新魏" pitchFamily="2" charset="-122"/>
                        </a:defRPr>
                      </a:lvl1pPr>
                      <a:lvl2pPr marL="742950" indent="-271463" eaLnBrk="0" hangingPunct="0">
                        <a:spcBef>
                          <a:spcPct val="20000"/>
                        </a:spcBef>
                        <a:buClr>
                          <a:schemeClr val="accent2"/>
                        </a:buClr>
                        <a:buFont typeface="Wingdings" pitchFamily="2" charset="2"/>
                        <a:defRPr sz="2200">
                          <a:solidFill>
                            <a:schemeClr val="tx1"/>
                          </a:solidFill>
                          <a:latin typeface="Verdana" pitchFamily="34" charset="0"/>
                          <a:ea typeface="华文新魏" pitchFamily="2" charset="-122"/>
                        </a:defRPr>
                      </a:lvl2pPr>
                      <a:lvl3pPr marL="1143000" indent="-233363" eaLnBrk="0" hangingPunct="0">
                        <a:spcBef>
                          <a:spcPct val="20000"/>
                        </a:spcBef>
                        <a:buClr>
                          <a:schemeClr val="accent2"/>
                        </a:buClr>
                        <a:buFont typeface="Wingdings" pitchFamily="2" charset="2"/>
                        <a:defRPr sz="2100">
                          <a:solidFill>
                            <a:schemeClr val="tx1"/>
                          </a:solidFill>
                          <a:latin typeface="Verdana" pitchFamily="34" charset="0"/>
                          <a:ea typeface="华文新魏" pitchFamily="2" charset="-122"/>
                        </a:defRPr>
                      </a:lvl3pPr>
                      <a:lvl4pPr marL="1600200" indent="-293688" eaLnBrk="0" hangingPunct="0">
                        <a:spcBef>
                          <a:spcPct val="20000"/>
                        </a:spcBef>
                        <a:buClr>
                          <a:schemeClr val="accent2"/>
                        </a:buClr>
                        <a:buFont typeface="Wingdings" pitchFamily="2" charset="2"/>
                        <a:defRPr>
                          <a:solidFill>
                            <a:schemeClr val="tx1"/>
                          </a:solidFill>
                          <a:latin typeface="Verdana" pitchFamily="34" charset="0"/>
                          <a:ea typeface="华文新魏" pitchFamily="2" charset="-122"/>
                        </a:defRPr>
                      </a:lvl4pPr>
                      <a:lvl5pPr marL="2057400" indent="-361950" eaLnBrk="0" hangingPunct="0">
                        <a:spcBef>
                          <a:spcPct val="25000"/>
                        </a:spcBef>
                        <a:buClr>
                          <a:schemeClr val="accent2"/>
                        </a:buClr>
                        <a:buFont typeface="Wingdings" pitchFamily="2" charset="2"/>
                        <a:defRPr>
                          <a:solidFill>
                            <a:schemeClr val="tx1"/>
                          </a:solidFill>
                          <a:latin typeface="Verdana" pitchFamily="34" charset="0"/>
                          <a:ea typeface="华文新魏" pitchFamily="2" charset="-122"/>
                        </a:defRPr>
                      </a:lvl5pPr>
                      <a:lvl6pPr marL="25146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6pPr>
                      <a:lvl7pPr marL="29718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7pPr>
                      <a:lvl8pPr marL="34290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8pPr>
                      <a:lvl9pPr marL="38862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zh-CN" sz="2000" b="1" i="0" u="none" strike="noStrike" cap="none" normalizeH="0" baseline="0">
                          <a:ln>
                            <a:noFill/>
                          </a:ln>
                          <a:solidFill>
                            <a:schemeClr val="tx1"/>
                          </a:solidFill>
                          <a:effectLst/>
                          <a:latin typeface="Arial" pitchFamily="34" charset="0"/>
                          <a:ea typeface="楷体_GB2312" pitchFamily="1" charset="-122"/>
                        </a:rPr>
                        <a:t>设计</a:t>
                      </a:r>
                      <a:endParaRPr kumimoji="0" lang="zh-CN" altLang="zh-CN" sz="1300" b="1" i="0" u="none" strike="noStrike" cap="none" normalizeH="0" baseline="0">
                        <a:ln>
                          <a:noFill/>
                        </a:ln>
                        <a:solidFill>
                          <a:schemeClr val="tx1"/>
                        </a:solidFill>
                        <a:effectLst/>
                        <a:latin typeface="Times New Roman" pitchFamily="18" charset="0"/>
                        <a:ea typeface="楷体_GB2312" pitchFamily="1"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99FF"/>
                    </a:solidFill>
                  </a:tcPr>
                </a:tc>
                <a:tc>
                  <a:txBody>
                    <a:bodyPr/>
                    <a:lstStyle>
                      <a:lvl1pPr eaLnBrk="0" hangingPunct="0">
                        <a:spcBef>
                          <a:spcPct val="20000"/>
                        </a:spcBef>
                        <a:buClr>
                          <a:schemeClr val="accent2"/>
                        </a:buClr>
                        <a:buFont typeface="Wingdings" pitchFamily="2" charset="2"/>
                        <a:defRPr sz="2600">
                          <a:solidFill>
                            <a:schemeClr val="tx1"/>
                          </a:solidFill>
                          <a:latin typeface="Verdana" pitchFamily="34" charset="0"/>
                          <a:ea typeface="华文新魏" pitchFamily="2" charset="-122"/>
                        </a:defRPr>
                      </a:lvl1pPr>
                      <a:lvl2pPr marL="742950" indent="-271463" eaLnBrk="0" hangingPunct="0">
                        <a:spcBef>
                          <a:spcPct val="20000"/>
                        </a:spcBef>
                        <a:buClr>
                          <a:schemeClr val="accent2"/>
                        </a:buClr>
                        <a:buFont typeface="Wingdings" pitchFamily="2" charset="2"/>
                        <a:defRPr sz="2200">
                          <a:solidFill>
                            <a:schemeClr val="tx1"/>
                          </a:solidFill>
                          <a:latin typeface="Verdana" pitchFamily="34" charset="0"/>
                          <a:ea typeface="华文新魏" pitchFamily="2" charset="-122"/>
                        </a:defRPr>
                      </a:lvl2pPr>
                      <a:lvl3pPr marL="1143000" indent="-233363" eaLnBrk="0" hangingPunct="0">
                        <a:spcBef>
                          <a:spcPct val="20000"/>
                        </a:spcBef>
                        <a:buClr>
                          <a:schemeClr val="accent2"/>
                        </a:buClr>
                        <a:buFont typeface="Wingdings" pitchFamily="2" charset="2"/>
                        <a:defRPr sz="2100">
                          <a:solidFill>
                            <a:schemeClr val="tx1"/>
                          </a:solidFill>
                          <a:latin typeface="Verdana" pitchFamily="34" charset="0"/>
                          <a:ea typeface="华文新魏" pitchFamily="2" charset="-122"/>
                        </a:defRPr>
                      </a:lvl3pPr>
                      <a:lvl4pPr marL="1600200" indent="-293688" eaLnBrk="0" hangingPunct="0">
                        <a:spcBef>
                          <a:spcPct val="20000"/>
                        </a:spcBef>
                        <a:buClr>
                          <a:schemeClr val="accent2"/>
                        </a:buClr>
                        <a:buFont typeface="Wingdings" pitchFamily="2" charset="2"/>
                        <a:defRPr>
                          <a:solidFill>
                            <a:schemeClr val="tx1"/>
                          </a:solidFill>
                          <a:latin typeface="Verdana" pitchFamily="34" charset="0"/>
                          <a:ea typeface="华文新魏" pitchFamily="2" charset="-122"/>
                        </a:defRPr>
                      </a:lvl4pPr>
                      <a:lvl5pPr marL="2057400" indent="-361950" eaLnBrk="0" hangingPunct="0">
                        <a:spcBef>
                          <a:spcPct val="25000"/>
                        </a:spcBef>
                        <a:buClr>
                          <a:schemeClr val="accent2"/>
                        </a:buClr>
                        <a:buFont typeface="Wingdings" pitchFamily="2" charset="2"/>
                        <a:defRPr>
                          <a:solidFill>
                            <a:schemeClr val="tx1"/>
                          </a:solidFill>
                          <a:latin typeface="Verdana" pitchFamily="34" charset="0"/>
                          <a:ea typeface="华文新魏" pitchFamily="2" charset="-122"/>
                        </a:defRPr>
                      </a:lvl5pPr>
                      <a:lvl6pPr marL="25146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6pPr>
                      <a:lvl7pPr marL="29718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7pPr>
                      <a:lvl8pPr marL="34290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8pPr>
                      <a:lvl9pPr marL="38862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zh-CN" sz="2000" b="1" i="0" u="none" strike="noStrike" cap="none" normalizeH="0" baseline="0">
                          <a:ln>
                            <a:noFill/>
                          </a:ln>
                          <a:solidFill>
                            <a:schemeClr val="tx1"/>
                          </a:solidFill>
                          <a:effectLst/>
                          <a:latin typeface="Arial" pitchFamily="34" charset="0"/>
                          <a:ea typeface="楷体_GB2312" pitchFamily="1" charset="-122"/>
                        </a:rPr>
                        <a:t>编码</a:t>
                      </a:r>
                      <a:endParaRPr kumimoji="0" lang="zh-CN" altLang="zh-CN" sz="1300" b="1" i="0" u="none" strike="noStrike" cap="none" normalizeH="0" baseline="0">
                        <a:ln>
                          <a:noFill/>
                        </a:ln>
                        <a:solidFill>
                          <a:schemeClr val="tx1"/>
                        </a:solidFill>
                        <a:effectLst/>
                        <a:latin typeface="Times New Roman" pitchFamily="18" charset="0"/>
                        <a:ea typeface="楷体_GB2312" pitchFamily="1"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99FF"/>
                    </a:solidFill>
                  </a:tcPr>
                </a:tc>
                <a:tc>
                  <a:txBody>
                    <a:bodyPr/>
                    <a:lstStyle>
                      <a:lvl1pPr eaLnBrk="0" hangingPunct="0">
                        <a:spcBef>
                          <a:spcPct val="20000"/>
                        </a:spcBef>
                        <a:buClr>
                          <a:schemeClr val="accent2"/>
                        </a:buClr>
                        <a:buFont typeface="Wingdings" pitchFamily="2" charset="2"/>
                        <a:defRPr sz="2600">
                          <a:solidFill>
                            <a:schemeClr val="tx1"/>
                          </a:solidFill>
                          <a:latin typeface="Verdana" pitchFamily="34" charset="0"/>
                          <a:ea typeface="华文新魏" pitchFamily="2" charset="-122"/>
                        </a:defRPr>
                      </a:lvl1pPr>
                      <a:lvl2pPr marL="742950" indent="-271463" eaLnBrk="0" hangingPunct="0">
                        <a:spcBef>
                          <a:spcPct val="20000"/>
                        </a:spcBef>
                        <a:buClr>
                          <a:schemeClr val="accent2"/>
                        </a:buClr>
                        <a:buFont typeface="Wingdings" pitchFamily="2" charset="2"/>
                        <a:defRPr sz="2200">
                          <a:solidFill>
                            <a:schemeClr val="tx1"/>
                          </a:solidFill>
                          <a:latin typeface="Verdana" pitchFamily="34" charset="0"/>
                          <a:ea typeface="华文新魏" pitchFamily="2" charset="-122"/>
                        </a:defRPr>
                      </a:lvl2pPr>
                      <a:lvl3pPr marL="1143000" indent="-233363" eaLnBrk="0" hangingPunct="0">
                        <a:spcBef>
                          <a:spcPct val="20000"/>
                        </a:spcBef>
                        <a:buClr>
                          <a:schemeClr val="accent2"/>
                        </a:buClr>
                        <a:buFont typeface="Wingdings" pitchFamily="2" charset="2"/>
                        <a:defRPr sz="2100">
                          <a:solidFill>
                            <a:schemeClr val="tx1"/>
                          </a:solidFill>
                          <a:latin typeface="Verdana" pitchFamily="34" charset="0"/>
                          <a:ea typeface="华文新魏" pitchFamily="2" charset="-122"/>
                        </a:defRPr>
                      </a:lvl3pPr>
                      <a:lvl4pPr marL="1600200" indent="-293688" eaLnBrk="0" hangingPunct="0">
                        <a:spcBef>
                          <a:spcPct val="20000"/>
                        </a:spcBef>
                        <a:buClr>
                          <a:schemeClr val="accent2"/>
                        </a:buClr>
                        <a:buFont typeface="Wingdings" pitchFamily="2" charset="2"/>
                        <a:defRPr>
                          <a:solidFill>
                            <a:schemeClr val="tx1"/>
                          </a:solidFill>
                          <a:latin typeface="Verdana" pitchFamily="34" charset="0"/>
                          <a:ea typeface="华文新魏" pitchFamily="2" charset="-122"/>
                        </a:defRPr>
                      </a:lvl4pPr>
                      <a:lvl5pPr marL="2057400" indent="-361950" eaLnBrk="0" hangingPunct="0">
                        <a:spcBef>
                          <a:spcPct val="25000"/>
                        </a:spcBef>
                        <a:buClr>
                          <a:schemeClr val="accent2"/>
                        </a:buClr>
                        <a:buFont typeface="Wingdings" pitchFamily="2" charset="2"/>
                        <a:defRPr>
                          <a:solidFill>
                            <a:schemeClr val="tx1"/>
                          </a:solidFill>
                          <a:latin typeface="Verdana" pitchFamily="34" charset="0"/>
                          <a:ea typeface="华文新魏" pitchFamily="2" charset="-122"/>
                        </a:defRPr>
                      </a:lvl5pPr>
                      <a:lvl6pPr marL="25146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6pPr>
                      <a:lvl7pPr marL="29718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7pPr>
                      <a:lvl8pPr marL="34290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8pPr>
                      <a:lvl9pPr marL="38862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zh-CN" sz="2000" b="1" i="0" u="none" strike="noStrike" cap="none" normalizeH="0" baseline="0">
                          <a:ln>
                            <a:noFill/>
                          </a:ln>
                          <a:solidFill>
                            <a:srgbClr val="FF0000"/>
                          </a:solidFill>
                          <a:effectLst/>
                          <a:latin typeface="Arial" pitchFamily="34" charset="0"/>
                          <a:ea typeface="楷体_GB2312" pitchFamily="1" charset="-122"/>
                        </a:rPr>
                        <a:t>测试</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99FF"/>
                    </a:solidFill>
                  </a:tcPr>
                </a:tc>
                <a:tc>
                  <a:txBody>
                    <a:bodyPr/>
                    <a:lstStyle>
                      <a:lvl1pPr eaLnBrk="0" hangingPunct="0">
                        <a:spcBef>
                          <a:spcPct val="20000"/>
                        </a:spcBef>
                        <a:buClr>
                          <a:schemeClr val="accent2"/>
                        </a:buClr>
                        <a:buFont typeface="Wingdings" pitchFamily="2" charset="2"/>
                        <a:defRPr sz="2600">
                          <a:solidFill>
                            <a:schemeClr val="tx1"/>
                          </a:solidFill>
                          <a:latin typeface="Verdana" pitchFamily="34" charset="0"/>
                          <a:ea typeface="华文新魏" pitchFamily="2" charset="-122"/>
                        </a:defRPr>
                      </a:lvl1pPr>
                      <a:lvl2pPr marL="742950" indent="-271463" eaLnBrk="0" hangingPunct="0">
                        <a:spcBef>
                          <a:spcPct val="20000"/>
                        </a:spcBef>
                        <a:buClr>
                          <a:schemeClr val="accent2"/>
                        </a:buClr>
                        <a:buFont typeface="Wingdings" pitchFamily="2" charset="2"/>
                        <a:defRPr sz="2200">
                          <a:solidFill>
                            <a:schemeClr val="tx1"/>
                          </a:solidFill>
                          <a:latin typeface="Verdana" pitchFamily="34" charset="0"/>
                          <a:ea typeface="华文新魏" pitchFamily="2" charset="-122"/>
                        </a:defRPr>
                      </a:lvl2pPr>
                      <a:lvl3pPr marL="1143000" indent="-233363" eaLnBrk="0" hangingPunct="0">
                        <a:spcBef>
                          <a:spcPct val="20000"/>
                        </a:spcBef>
                        <a:buClr>
                          <a:schemeClr val="accent2"/>
                        </a:buClr>
                        <a:buFont typeface="Wingdings" pitchFamily="2" charset="2"/>
                        <a:defRPr sz="2100">
                          <a:solidFill>
                            <a:schemeClr val="tx1"/>
                          </a:solidFill>
                          <a:latin typeface="Verdana" pitchFamily="34" charset="0"/>
                          <a:ea typeface="华文新魏" pitchFamily="2" charset="-122"/>
                        </a:defRPr>
                      </a:lvl3pPr>
                      <a:lvl4pPr marL="1600200" indent="-293688" eaLnBrk="0" hangingPunct="0">
                        <a:spcBef>
                          <a:spcPct val="20000"/>
                        </a:spcBef>
                        <a:buClr>
                          <a:schemeClr val="accent2"/>
                        </a:buClr>
                        <a:buFont typeface="Wingdings" pitchFamily="2" charset="2"/>
                        <a:defRPr>
                          <a:solidFill>
                            <a:schemeClr val="tx1"/>
                          </a:solidFill>
                          <a:latin typeface="Verdana" pitchFamily="34" charset="0"/>
                          <a:ea typeface="华文新魏" pitchFamily="2" charset="-122"/>
                        </a:defRPr>
                      </a:lvl4pPr>
                      <a:lvl5pPr marL="2057400" indent="-361950" eaLnBrk="0" hangingPunct="0">
                        <a:spcBef>
                          <a:spcPct val="25000"/>
                        </a:spcBef>
                        <a:buClr>
                          <a:schemeClr val="accent2"/>
                        </a:buClr>
                        <a:buFont typeface="Wingdings" pitchFamily="2" charset="2"/>
                        <a:defRPr>
                          <a:solidFill>
                            <a:schemeClr val="tx1"/>
                          </a:solidFill>
                          <a:latin typeface="Verdana" pitchFamily="34" charset="0"/>
                          <a:ea typeface="华文新魏" pitchFamily="2" charset="-122"/>
                        </a:defRPr>
                      </a:lvl5pPr>
                      <a:lvl6pPr marL="25146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6pPr>
                      <a:lvl7pPr marL="29718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7pPr>
                      <a:lvl8pPr marL="34290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8pPr>
                      <a:lvl9pPr marL="38862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zh-CN" sz="2000" b="1" i="0" u="none" strike="noStrike" cap="none" normalizeH="0" baseline="0">
                          <a:ln>
                            <a:noFill/>
                          </a:ln>
                          <a:solidFill>
                            <a:schemeClr val="tx1"/>
                          </a:solidFill>
                          <a:effectLst/>
                          <a:latin typeface="Arial" pitchFamily="34" charset="0"/>
                          <a:ea typeface="楷体_GB2312" pitchFamily="1" charset="-122"/>
                        </a:rPr>
                        <a:t>投产和维护</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99FF"/>
                    </a:solidFill>
                  </a:tcPr>
                </a:tc>
                <a:extLst>
                  <a:ext uri="{0D108BD9-81ED-4DB2-BD59-A6C34878D82A}">
                    <a16:rowId xmlns:a16="http://schemas.microsoft.com/office/drawing/2014/main" val="10000"/>
                  </a:ext>
                </a:extLst>
              </a:tr>
              <a:tr h="396875">
                <a:tc>
                  <a:txBody>
                    <a:bodyPr/>
                    <a:lstStyle>
                      <a:lvl1pPr eaLnBrk="0" hangingPunct="0">
                        <a:spcBef>
                          <a:spcPct val="20000"/>
                        </a:spcBef>
                        <a:buClr>
                          <a:schemeClr val="accent2"/>
                        </a:buClr>
                        <a:buFont typeface="Wingdings" pitchFamily="2" charset="2"/>
                        <a:defRPr sz="2600">
                          <a:solidFill>
                            <a:schemeClr val="tx1"/>
                          </a:solidFill>
                          <a:latin typeface="Verdana" pitchFamily="34" charset="0"/>
                          <a:ea typeface="华文新魏" pitchFamily="2" charset="-122"/>
                        </a:defRPr>
                      </a:lvl1pPr>
                      <a:lvl2pPr marL="742950" indent="-271463" eaLnBrk="0" hangingPunct="0">
                        <a:spcBef>
                          <a:spcPct val="20000"/>
                        </a:spcBef>
                        <a:buClr>
                          <a:schemeClr val="accent2"/>
                        </a:buClr>
                        <a:buFont typeface="Wingdings" pitchFamily="2" charset="2"/>
                        <a:defRPr sz="2200">
                          <a:solidFill>
                            <a:schemeClr val="tx1"/>
                          </a:solidFill>
                          <a:latin typeface="Verdana" pitchFamily="34" charset="0"/>
                          <a:ea typeface="华文新魏" pitchFamily="2" charset="-122"/>
                        </a:defRPr>
                      </a:lvl2pPr>
                      <a:lvl3pPr marL="1143000" indent="-233363" eaLnBrk="0" hangingPunct="0">
                        <a:spcBef>
                          <a:spcPct val="20000"/>
                        </a:spcBef>
                        <a:buClr>
                          <a:schemeClr val="accent2"/>
                        </a:buClr>
                        <a:buFont typeface="Wingdings" pitchFamily="2" charset="2"/>
                        <a:defRPr sz="2100">
                          <a:solidFill>
                            <a:schemeClr val="tx1"/>
                          </a:solidFill>
                          <a:latin typeface="Verdana" pitchFamily="34" charset="0"/>
                          <a:ea typeface="华文新魏" pitchFamily="2" charset="-122"/>
                        </a:defRPr>
                      </a:lvl3pPr>
                      <a:lvl4pPr marL="1600200" indent="-293688" eaLnBrk="0" hangingPunct="0">
                        <a:spcBef>
                          <a:spcPct val="20000"/>
                        </a:spcBef>
                        <a:buClr>
                          <a:schemeClr val="accent2"/>
                        </a:buClr>
                        <a:buFont typeface="Wingdings" pitchFamily="2" charset="2"/>
                        <a:defRPr>
                          <a:solidFill>
                            <a:schemeClr val="tx1"/>
                          </a:solidFill>
                          <a:latin typeface="Verdana" pitchFamily="34" charset="0"/>
                          <a:ea typeface="华文新魏" pitchFamily="2" charset="-122"/>
                        </a:defRPr>
                      </a:lvl4pPr>
                      <a:lvl5pPr marL="2057400" indent="-361950" eaLnBrk="0" hangingPunct="0">
                        <a:spcBef>
                          <a:spcPct val="25000"/>
                        </a:spcBef>
                        <a:buClr>
                          <a:schemeClr val="accent2"/>
                        </a:buClr>
                        <a:buFont typeface="Wingdings" pitchFamily="2" charset="2"/>
                        <a:defRPr>
                          <a:solidFill>
                            <a:schemeClr val="tx1"/>
                          </a:solidFill>
                          <a:latin typeface="Verdana" pitchFamily="34" charset="0"/>
                          <a:ea typeface="华文新魏" pitchFamily="2" charset="-122"/>
                        </a:defRPr>
                      </a:lvl5pPr>
                      <a:lvl6pPr marL="25146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6pPr>
                      <a:lvl7pPr marL="29718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7pPr>
                      <a:lvl8pPr marL="34290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8pPr>
                      <a:lvl9pPr marL="38862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zh-CN" sz="2000" b="1" i="0" u="none" strike="noStrike" cap="none" normalizeH="0" baseline="0">
                          <a:ln>
                            <a:noFill/>
                          </a:ln>
                          <a:solidFill>
                            <a:schemeClr val="tx1"/>
                          </a:solidFill>
                          <a:effectLst/>
                          <a:latin typeface="Arial" pitchFamily="34" charset="0"/>
                          <a:ea typeface="楷体_GB2312" pitchFamily="1" charset="-122"/>
                        </a:rPr>
                        <a:t>资金量</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99FF"/>
                    </a:solidFill>
                  </a:tcPr>
                </a:tc>
                <a:tc>
                  <a:txBody>
                    <a:bodyPr/>
                    <a:lstStyle>
                      <a:lvl1pPr eaLnBrk="0" hangingPunct="0">
                        <a:spcBef>
                          <a:spcPct val="20000"/>
                        </a:spcBef>
                        <a:buClr>
                          <a:schemeClr val="accent2"/>
                        </a:buClr>
                        <a:buFont typeface="Wingdings" pitchFamily="2" charset="2"/>
                        <a:defRPr sz="2600">
                          <a:solidFill>
                            <a:schemeClr val="tx1"/>
                          </a:solidFill>
                          <a:latin typeface="Verdana" pitchFamily="34" charset="0"/>
                          <a:ea typeface="华文新魏" pitchFamily="2" charset="-122"/>
                        </a:defRPr>
                      </a:lvl1pPr>
                      <a:lvl2pPr marL="742950" indent="-271463" eaLnBrk="0" hangingPunct="0">
                        <a:spcBef>
                          <a:spcPct val="20000"/>
                        </a:spcBef>
                        <a:buClr>
                          <a:schemeClr val="accent2"/>
                        </a:buClr>
                        <a:buFont typeface="Wingdings" pitchFamily="2" charset="2"/>
                        <a:defRPr sz="2200">
                          <a:solidFill>
                            <a:schemeClr val="tx1"/>
                          </a:solidFill>
                          <a:latin typeface="Verdana" pitchFamily="34" charset="0"/>
                          <a:ea typeface="华文新魏" pitchFamily="2" charset="-122"/>
                        </a:defRPr>
                      </a:lvl2pPr>
                      <a:lvl3pPr marL="1143000" indent="-233363" eaLnBrk="0" hangingPunct="0">
                        <a:spcBef>
                          <a:spcPct val="20000"/>
                        </a:spcBef>
                        <a:buClr>
                          <a:schemeClr val="accent2"/>
                        </a:buClr>
                        <a:buFont typeface="Wingdings" pitchFamily="2" charset="2"/>
                        <a:defRPr sz="2100">
                          <a:solidFill>
                            <a:schemeClr val="tx1"/>
                          </a:solidFill>
                          <a:latin typeface="Verdana" pitchFamily="34" charset="0"/>
                          <a:ea typeface="华文新魏" pitchFamily="2" charset="-122"/>
                        </a:defRPr>
                      </a:lvl3pPr>
                      <a:lvl4pPr marL="1600200" indent="-293688" eaLnBrk="0" hangingPunct="0">
                        <a:spcBef>
                          <a:spcPct val="20000"/>
                        </a:spcBef>
                        <a:buClr>
                          <a:schemeClr val="accent2"/>
                        </a:buClr>
                        <a:buFont typeface="Wingdings" pitchFamily="2" charset="2"/>
                        <a:defRPr>
                          <a:solidFill>
                            <a:schemeClr val="tx1"/>
                          </a:solidFill>
                          <a:latin typeface="Verdana" pitchFamily="34" charset="0"/>
                          <a:ea typeface="华文新魏" pitchFamily="2" charset="-122"/>
                        </a:defRPr>
                      </a:lvl4pPr>
                      <a:lvl5pPr marL="2057400" indent="-361950" eaLnBrk="0" hangingPunct="0">
                        <a:spcBef>
                          <a:spcPct val="25000"/>
                        </a:spcBef>
                        <a:buClr>
                          <a:schemeClr val="accent2"/>
                        </a:buClr>
                        <a:buFont typeface="Wingdings" pitchFamily="2" charset="2"/>
                        <a:defRPr>
                          <a:solidFill>
                            <a:schemeClr val="tx1"/>
                          </a:solidFill>
                          <a:latin typeface="Verdana" pitchFamily="34" charset="0"/>
                          <a:ea typeface="华文新魏" pitchFamily="2" charset="-122"/>
                        </a:defRPr>
                      </a:lvl5pPr>
                      <a:lvl6pPr marL="25146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6pPr>
                      <a:lvl7pPr marL="29718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7pPr>
                      <a:lvl8pPr marL="34290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8pPr>
                      <a:lvl9pPr marL="38862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楷体_GB2312" pitchFamily="1"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2"/>
                        </a:buClr>
                        <a:buFont typeface="Wingdings" pitchFamily="2" charset="2"/>
                        <a:defRPr sz="2600">
                          <a:solidFill>
                            <a:schemeClr val="tx1"/>
                          </a:solidFill>
                          <a:latin typeface="Verdana" pitchFamily="34" charset="0"/>
                          <a:ea typeface="华文新魏" pitchFamily="2" charset="-122"/>
                        </a:defRPr>
                      </a:lvl1pPr>
                      <a:lvl2pPr marL="742950" indent="-271463" eaLnBrk="0" hangingPunct="0">
                        <a:spcBef>
                          <a:spcPct val="20000"/>
                        </a:spcBef>
                        <a:buClr>
                          <a:schemeClr val="accent2"/>
                        </a:buClr>
                        <a:buFont typeface="Wingdings" pitchFamily="2" charset="2"/>
                        <a:defRPr sz="2200">
                          <a:solidFill>
                            <a:schemeClr val="tx1"/>
                          </a:solidFill>
                          <a:latin typeface="Verdana" pitchFamily="34" charset="0"/>
                          <a:ea typeface="华文新魏" pitchFamily="2" charset="-122"/>
                        </a:defRPr>
                      </a:lvl2pPr>
                      <a:lvl3pPr marL="1143000" indent="-233363" eaLnBrk="0" hangingPunct="0">
                        <a:spcBef>
                          <a:spcPct val="20000"/>
                        </a:spcBef>
                        <a:buClr>
                          <a:schemeClr val="accent2"/>
                        </a:buClr>
                        <a:buFont typeface="Wingdings" pitchFamily="2" charset="2"/>
                        <a:defRPr sz="2100">
                          <a:solidFill>
                            <a:schemeClr val="tx1"/>
                          </a:solidFill>
                          <a:latin typeface="Verdana" pitchFamily="34" charset="0"/>
                          <a:ea typeface="华文新魏" pitchFamily="2" charset="-122"/>
                        </a:defRPr>
                      </a:lvl3pPr>
                      <a:lvl4pPr marL="1600200" indent="-293688" eaLnBrk="0" hangingPunct="0">
                        <a:spcBef>
                          <a:spcPct val="20000"/>
                        </a:spcBef>
                        <a:buClr>
                          <a:schemeClr val="accent2"/>
                        </a:buClr>
                        <a:buFont typeface="Wingdings" pitchFamily="2" charset="2"/>
                        <a:defRPr>
                          <a:solidFill>
                            <a:schemeClr val="tx1"/>
                          </a:solidFill>
                          <a:latin typeface="Verdana" pitchFamily="34" charset="0"/>
                          <a:ea typeface="华文新魏" pitchFamily="2" charset="-122"/>
                        </a:defRPr>
                      </a:lvl4pPr>
                      <a:lvl5pPr marL="2057400" indent="-361950" eaLnBrk="0" hangingPunct="0">
                        <a:spcBef>
                          <a:spcPct val="25000"/>
                        </a:spcBef>
                        <a:buClr>
                          <a:schemeClr val="accent2"/>
                        </a:buClr>
                        <a:buFont typeface="Wingdings" pitchFamily="2" charset="2"/>
                        <a:defRPr>
                          <a:solidFill>
                            <a:schemeClr val="tx1"/>
                          </a:solidFill>
                          <a:latin typeface="Verdana" pitchFamily="34" charset="0"/>
                          <a:ea typeface="华文新魏" pitchFamily="2" charset="-122"/>
                        </a:defRPr>
                      </a:lvl5pPr>
                      <a:lvl6pPr marL="25146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6pPr>
                      <a:lvl7pPr marL="29718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7pPr>
                      <a:lvl8pPr marL="34290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8pPr>
                      <a:lvl9pPr marL="38862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楷体_GB2312" pitchFamily="1"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2"/>
                        </a:buClr>
                        <a:buFont typeface="Wingdings" pitchFamily="2" charset="2"/>
                        <a:defRPr sz="2600">
                          <a:solidFill>
                            <a:schemeClr val="tx1"/>
                          </a:solidFill>
                          <a:latin typeface="Verdana" pitchFamily="34" charset="0"/>
                          <a:ea typeface="华文新魏" pitchFamily="2" charset="-122"/>
                        </a:defRPr>
                      </a:lvl1pPr>
                      <a:lvl2pPr marL="742950" indent="-271463" eaLnBrk="0" hangingPunct="0">
                        <a:spcBef>
                          <a:spcPct val="20000"/>
                        </a:spcBef>
                        <a:buClr>
                          <a:schemeClr val="accent2"/>
                        </a:buClr>
                        <a:buFont typeface="Wingdings" pitchFamily="2" charset="2"/>
                        <a:defRPr sz="2200">
                          <a:solidFill>
                            <a:schemeClr val="tx1"/>
                          </a:solidFill>
                          <a:latin typeface="Verdana" pitchFamily="34" charset="0"/>
                          <a:ea typeface="华文新魏" pitchFamily="2" charset="-122"/>
                        </a:defRPr>
                      </a:lvl2pPr>
                      <a:lvl3pPr marL="1143000" indent="-233363" eaLnBrk="0" hangingPunct="0">
                        <a:spcBef>
                          <a:spcPct val="20000"/>
                        </a:spcBef>
                        <a:buClr>
                          <a:schemeClr val="accent2"/>
                        </a:buClr>
                        <a:buFont typeface="Wingdings" pitchFamily="2" charset="2"/>
                        <a:defRPr sz="2100">
                          <a:solidFill>
                            <a:schemeClr val="tx1"/>
                          </a:solidFill>
                          <a:latin typeface="Verdana" pitchFamily="34" charset="0"/>
                          <a:ea typeface="华文新魏" pitchFamily="2" charset="-122"/>
                        </a:defRPr>
                      </a:lvl3pPr>
                      <a:lvl4pPr marL="1600200" indent="-293688" eaLnBrk="0" hangingPunct="0">
                        <a:spcBef>
                          <a:spcPct val="20000"/>
                        </a:spcBef>
                        <a:buClr>
                          <a:schemeClr val="accent2"/>
                        </a:buClr>
                        <a:buFont typeface="Wingdings" pitchFamily="2" charset="2"/>
                        <a:defRPr>
                          <a:solidFill>
                            <a:schemeClr val="tx1"/>
                          </a:solidFill>
                          <a:latin typeface="Verdana" pitchFamily="34" charset="0"/>
                          <a:ea typeface="华文新魏" pitchFamily="2" charset="-122"/>
                        </a:defRPr>
                      </a:lvl4pPr>
                      <a:lvl5pPr marL="2057400" indent="-361950" eaLnBrk="0" hangingPunct="0">
                        <a:spcBef>
                          <a:spcPct val="25000"/>
                        </a:spcBef>
                        <a:buClr>
                          <a:schemeClr val="accent2"/>
                        </a:buClr>
                        <a:buFont typeface="Wingdings" pitchFamily="2" charset="2"/>
                        <a:defRPr>
                          <a:solidFill>
                            <a:schemeClr val="tx1"/>
                          </a:solidFill>
                          <a:latin typeface="Verdana" pitchFamily="34" charset="0"/>
                          <a:ea typeface="华文新魏" pitchFamily="2" charset="-122"/>
                        </a:defRPr>
                      </a:lvl5pPr>
                      <a:lvl6pPr marL="25146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6pPr>
                      <a:lvl7pPr marL="29718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7pPr>
                      <a:lvl8pPr marL="34290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8pPr>
                      <a:lvl9pPr marL="38862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楷体_GB2312" pitchFamily="1"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2"/>
                        </a:buClr>
                        <a:buFont typeface="Wingdings" pitchFamily="2" charset="2"/>
                        <a:defRPr sz="2600">
                          <a:solidFill>
                            <a:schemeClr val="tx1"/>
                          </a:solidFill>
                          <a:latin typeface="Verdana" pitchFamily="34" charset="0"/>
                          <a:ea typeface="华文新魏" pitchFamily="2" charset="-122"/>
                        </a:defRPr>
                      </a:lvl1pPr>
                      <a:lvl2pPr marL="742950" indent="-271463" eaLnBrk="0" hangingPunct="0">
                        <a:spcBef>
                          <a:spcPct val="20000"/>
                        </a:spcBef>
                        <a:buClr>
                          <a:schemeClr val="accent2"/>
                        </a:buClr>
                        <a:buFont typeface="Wingdings" pitchFamily="2" charset="2"/>
                        <a:defRPr sz="2200">
                          <a:solidFill>
                            <a:schemeClr val="tx1"/>
                          </a:solidFill>
                          <a:latin typeface="Verdana" pitchFamily="34" charset="0"/>
                          <a:ea typeface="华文新魏" pitchFamily="2" charset="-122"/>
                        </a:defRPr>
                      </a:lvl2pPr>
                      <a:lvl3pPr marL="1143000" indent="-233363" eaLnBrk="0" hangingPunct="0">
                        <a:spcBef>
                          <a:spcPct val="20000"/>
                        </a:spcBef>
                        <a:buClr>
                          <a:schemeClr val="accent2"/>
                        </a:buClr>
                        <a:buFont typeface="Wingdings" pitchFamily="2" charset="2"/>
                        <a:defRPr sz="2100">
                          <a:solidFill>
                            <a:schemeClr val="tx1"/>
                          </a:solidFill>
                          <a:latin typeface="Verdana" pitchFamily="34" charset="0"/>
                          <a:ea typeface="华文新魏" pitchFamily="2" charset="-122"/>
                        </a:defRPr>
                      </a:lvl3pPr>
                      <a:lvl4pPr marL="1600200" indent="-293688" eaLnBrk="0" hangingPunct="0">
                        <a:spcBef>
                          <a:spcPct val="20000"/>
                        </a:spcBef>
                        <a:buClr>
                          <a:schemeClr val="accent2"/>
                        </a:buClr>
                        <a:buFont typeface="Wingdings" pitchFamily="2" charset="2"/>
                        <a:defRPr>
                          <a:solidFill>
                            <a:schemeClr val="tx1"/>
                          </a:solidFill>
                          <a:latin typeface="Verdana" pitchFamily="34" charset="0"/>
                          <a:ea typeface="华文新魏" pitchFamily="2" charset="-122"/>
                        </a:defRPr>
                      </a:lvl4pPr>
                      <a:lvl5pPr marL="2057400" indent="-361950" eaLnBrk="0" hangingPunct="0">
                        <a:spcBef>
                          <a:spcPct val="25000"/>
                        </a:spcBef>
                        <a:buClr>
                          <a:schemeClr val="accent2"/>
                        </a:buClr>
                        <a:buFont typeface="Wingdings" pitchFamily="2" charset="2"/>
                        <a:defRPr>
                          <a:solidFill>
                            <a:schemeClr val="tx1"/>
                          </a:solidFill>
                          <a:latin typeface="Verdana" pitchFamily="34" charset="0"/>
                          <a:ea typeface="华文新魏" pitchFamily="2" charset="-122"/>
                        </a:defRPr>
                      </a:lvl5pPr>
                      <a:lvl6pPr marL="25146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6pPr>
                      <a:lvl7pPr marL="29718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7pPr>
                      <a:lvl8pPr marL="34290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8pPr>
                      <a:lvl9pPr marL="38862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1" i="0" u="none" strike="noStrike" cap="none" normalizeH="0" baseline="0">
                          <a:ln>
                            <a:noFill/>
                          </a:ln>
                          <a:solidFill>
                            <a:srgbClr val="FF0000"/>
                          </a:solidFill>
                          <a:effectLst/>
                          <a:latin typeface="Times New Roman" pitchFamily="18" charset="0"/>
                          <a:ea typeface="楷体_GB2312" pitchFamily="1"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2"/>
                        </a:buClr>
                        <a:buFont typeface="Wingdings" pitchFamily="2" charset="2"/>
                        <a:defRPr sz="2600">
                          <a:solidFill>
                            <a:schemeClr val="tx1"/>
                          </a:solidFill>
                          <a:latin typeface="Verdana" pitchFamily="34" charset="0"/>
                          <a:ea typeface="华文新魏" pitchFamily="2" charset="-122"/>
                        </a:defRPr>
                      </a:lvl1pPr>
                      <a:lvl2pPr marL="742950" indent="-271463" eaLnBrk="0" hangingPunct="0">
                        <a:spcBef>
                          <a:spcPct val="20000"/>
                        </a:spcBef>
                        <a:buClr>
                          <a:schemeClr val="accent2"/>
                        </a:buClr>
                        <a:buFont typeface="Wingdings" pitchFamily="2" charset="2"/>
                        <a:defRPr sz="2200">
                          <a:solidFill>
                            <a:schemeClr val="tx1"/>
                          </a:solidFill>
                          <a:latin typeface="Verdana" pitchFamily="34" charset="0"/>
                          <a:ea typeface="华文新魏" pitchFamily="2" charset="-122"/>
                        </a:defRPr>
                      </a:lvl2pPr>
                      <a:lvl3pPr marL="1143000" indent="-233363" eaLnBrk="0" hangingPunct="0">
                        <a:spcBef>
                          <a:spcPct val="20000"/>
                        </a:spcBef>
                        <a:buClr>
                          <a:schemeClr val="accent2"/>
                        </a:buClr>
                        <a:buFont typeface="Wingdings" pitchFamily="2" charset="2"/>
                        <a:defRPr sz="2100">
                          <a:solidFill>
                            <a:schemeClr val="tx1"/>
                          </a:solidFill>
                          <a:latin typeface="Verdana" pitchFamily="34" charset="0"/>
                          <a:ea typeface="华文新魏" pitchFamily="2" charset="-122"/>
                        </a:defRPr>
                      </a:lvl3pPr>
                      <a:lvl4pPr marL="1600200" indent="-293688" eaLnBrk="0" hangingPunct="0">
                        <a:spcBef>
                          <a:spcPct val="20000"/>
                        </a:spcBef>
                        <a:buClr>
                          <a:schemeClr val="accent2"/>
                        </a:buClr>
                        <a:buFont typeface="Wingdings" pitchFamily="2" charset="2"/>
                        <a:defRPr>
                          <a:solidFill>
                            <a:schemeClr val="tx1"/>
                          </a:solidFill>
                          <a:latin typeface="Verdana" pitchFamily="34" charset="0"/>
                          <a:ea typeface="华文新魏" pitchFamily="2" charset="-122"/>
                        </a:defRPr>
                      </a:lvl4pPr>
                      <a:lvl5pPr marL="2057400" indent="-361950" eaLnBrk="0" hangingPunct="0">
                        <a:spcBef>
                          <a:spcPct val="25000"/>
                        </a:spcBef>
                        <a:buClr>
                          <a:schemeClr val="accent2"/>
                        </a:buClr>
                        <a:buFont typeface="Wingdings" pitchFamily="2" charset="2"/>
                        <a:defRPr>
                          <a:solidFill>
                            <a:schemeClr val="tx1"/>
                          </a:solidFill>
                          <a:latin typeface="Verdana" pitchFamily="34" charset="0"/>
                          <a:ea typeface="华文新魏" pitchFamily="2" charset="-122"/>
                        </a:defRPr>
                      </a:lvl5pPr>
                      <a:lvl6pPr marL="25146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6pPr>
                      <a:lvl7pPr marL="29718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7pPr>
                      <a:lvl8pPr marL="34290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8pPr>
                      <a:lvl9pPr marL="38862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1" charset="-122"/>
                        </a:rPr>
                        <a:t>67%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38939" name="Group 27"/>
          <p:cNvGraphicFramePr>
            <a:graphicFrameLocks noGrp="1"/>
          </p:cNvGraphicFramePr>
          <p:nvPr>
            <p:extLst>
              <p:ext uri="{D42A27DB-BD31-4B8C-83A1-F6EECF244321}">
                <p14:modId xmlns:p14="http://schemas.microsoft.com/office/powerpoint/2010/main" val="2522282284"/>
              </p:ext>
            </p:extLst>
          </p:nvPr>
        </p:nvGraphicFramePr>
        <p:xfrm>
          <a:off x="2855913" y="3717000"/>
          <a:ext cx="6264275" cy="2160590"/>
        </p:xfrm>
        <a:graphic>
          <a:graphicData uri="http://schemas.openxmlformats.org/drawingml/2006/table">
            <a:tbl>
              <a:tblPr/>
              <a:tblGrid>
                <a:gridCol w="2308452">
                  <a:extLst>
                    <a:ext uri="{9D8B030D-6E8A-4147-A177-3AD203B41FA5}">
                      <a16:colId xmlns:a16="http://schemas.microsoft.com/office/drawing/2014/main" val="20000"/>
                    </a:ext>
                  </a:extLst>
                </a:gridCol>
                <a:gridCol w="1976135">
                  <a:extLst>
                    <a:ext uri="{9D8B030D-6E8A-4147-A177-3AD203B41FA5}">
                      <a16:colId xmlns:a16="http://schemas.microsoft.com/office/drawing/2014/main" val="20001"/>
                    </a:ext>
                  </a:extLst>
                </a:gridCol>
                <a:gridCol w="1979688">
                  <a:extLst>
                    <a:ext uri="{9D8B030D-6E8A-4147-A177-3AD203B41FA5}">
                      <a16:colId xmlns:a16="http://schemas.microsoft.com/office/drawing/2014/main" val="20002"/>
                    </a:ext>
                  </a:extLst>
                </a:gridCol>
              </a:tblGrid>
              <a:tr h="432118">
                <a:tc>
                  <a:txBody>
                    <a:bodyPr/>
                    <a:lstStyle>
                      <a:lvl1pPr eaLnBrk="0" hangingPunct="0">
                        <a:spcBef>
                          <a:spcPct val="20000"/>
                        </a:spcBef>
                        <a:buClr>
                          <a:schemeClr val="accent2"/>
                        </a:buClr>
                        <a:buFont typeface="Wingdings" pitchFamily="2" charset="2"/>
                        <a:defRPr sz="2600">
                          <a:solidFill>
                            <a:schemeClr val="tx1"/>
                          </a:solidFill>
                          <a:latin typeface="Verdana" pitchFamily="34" charset="0"/>
                          <a:ea typeface="华文新魏" pitchFamily="2" charset="-122"/>
                        </a:defRPr>
                      </a:lvl1pPr>
                      <a:lvl2pPr marL="742950" indent="-271463" eaLnBrk="0" hangingPunct="0">
                        <a:spcBef>
                          <a:spcPct val="20000"/>
                        </a:spcBef>
                        <a:buClr>
                          <a:schemeClr val="accent2"/>
                        </a:buClr>
                        <a:buFont typeface="Wingdings" pitchFamily="2" charset="2"/>
                        <a:defRPr sz="2200">
                          <a:solidFill>
                            <a:schemeClr val="tx1"/>
                          </a:solidFill>
                          <a:latin typeface="Verdana" pitchFamily="34" charset="0"/>
                          <a:ea typeface="华文新魏" pitchFamily="2" charset="-122"/>
                        </a:defRPr>
                      </a:lvl2pPr>
                      <a:lvl3pPr marL="1143000" indent="-233363" eaLnBrk="0" hangingPunct="0">
                        <a:spcBef>
                          <a:spcPct val="20000"/>
                        </a:spcBef>
                        <a:buClr>
                          <a:schemeClr val="accent2"/>
                        </a:buClr>
                        <a:buFont typeface="Wingdings" pitchFamily="2" charset="2"/>
                        <a:defRPr sz="2100">
                          <a:solidFill>
                            <a:schemeClr val="tx1"/>
                          </a:solidFill>
                          <a:latin typeface="Verdana" pitchFamily="34" charset="0"/>
                          <a:ea typeface="华文新魏" pitchFamily="2" charset="-122"/>
                        </a:defRPr>
                      </a:lvl3pPr>
                      <a:lvl4pPr marL="1600200" indent="-293688" eaLnBrk="0" hangingPunct="0">
                        <a:spcBef>
                          <a:spcPct val="20000"/>
                        </a:spcBef>
                        <a:buClr>
                          <a:schemeClr val="accent2"/>
                        </a:buClr>
                        <a:buFont typeface="Wingdings" pitchFamily="2" charset="2"/>
                        <a:defRPr>
                          <a:solidFill>
                            <a:schemeClr val="tx1"/>
                          </a:solidFill>
                          <a:latin typeface="Verdana" pitchFamily="34" charset="0"/>
                          <a:ea typeface="华文新魏" pitchFamily="2" charset="-122"/>
                        </a:defRPr>
                      </a:lvl4pPr>
                      <a:lvl5pPr marL="2057400" indent="-361950" eaLnBrk="0" hangingPunct="0">
                        <a:spcBef>
                          <a:spcPct val="25000"/>
                        </a:spcBef>
                        <a:buClr>
                          <a:schemeClr val="accent2"/>
                        </a:buClr>
                        <a:buFont typeface="Wingdings" pitchFamily="2" charset="2"/>
                        <a:defRPr>
                          <a:solidFill>
                            <a:schemeClr val="tx1"/>
                          </a:solidFill>
                          <a:latin typeface="Verdana" pitchFamily="34" charset="0"/>
                          <a:ea typeface="华文新魏" pitchFamily="2" charset="-122"/>
                        </a:defRPr>
                      </a:lvl5pPr>
                      <a:lvl6pPr marL="25146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6pPr>
                      <a:lvl7pPr marL="29718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7pPr>
                      <a:lvl8pPr marL="34290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8pPr>
                      <a:lvl9pPr marL="38862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9pPr>
                    </a:lstStyle>
                    <a:p>
                      <a:pPr marL="0" marR="0" lvl="0" indent="0" algn="l"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en-US" altLang="zh-CN" sz="1700" b="1" i="1" u="none" strike="noStrike" cap="none" normalizeH="0" baseline="0" dirty="0">
                          <a:ln>
                            <a:noFill/>
                          </a:ln>
                          <a:solidFill>
                            <a:schemeClr val="tx1"/>
                          </a:solidFill>
                          <a:effectLst/>
                          <a:latin typeface="Times New Roman" pitchFamily="18" charset="0"/>
                          <a:ea typeface="宋体" pitchFamily="2" charset="-122"/>
                        </a:rPr>
                        <a:t>Microsoft Project</a:t>
                      </a:r>
                      <a:endParaRPr kumimoji="0" lang="en-US" altLang="zh-CN" sz="1700" b="1" i="1" u="none" strike="noStrike" cap="none" normalizeH="0" baseline="0" dirty="0">
                        <a:ln>
                          <a:noFill/>
                        </a:ln>
                        <a:solidFill>
                          <a:schemeClr val="tx1"/>
                        </a:solidFill>
                        <a:effectLst/>
                        <a:latin typeface="Times New Roman" pitchFamily="18" charset="0"/>
                        <a:ea typeface="华文新魏" pitchFamily="2" charset="-122"/>
                      </a:endParaRPr>
                    </a:p>
                  </a:txBody>
                  <a:tcPr marL="91434" marR="91434"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99FF"/>
                    </a:solidFill>
                  </a:tcPr>
                </a:tc>
                <a:tc>
                  <a:txBody>
                    <a:bodyPr/>
                    <a:lstStyle>
                      <a:lvl1pPr eaLnBrk="0" hangingPunct="0">
                        <a:spcBef>
                          <a:spcPct val="20000"/>
                        </a:spcBef>
                        <a:buClr>
                          <a:schemeClr val="accent2"/>
                        </a:buClr>
                        <a:buFont typeface="Wingdings" pitchFamily="2" charset="2"/>
                        <a:defRPr sz="2600">
                          <a:solidFill>
                            <a:schemeClr val="tx1"/>
                          </a:solidFill>
                          <a:latin typeface="Verdana" pitchFamily="34" charset="0"/>
                          <a:ea typeface="华文新魏" pitchFamily="2" charset="-122"/>
                        </a:defRPr>
                      </a:lvl1pPr>
                      <a:lvl2pPr marL="742950" indent="-271463" eaLnBrk="0" hangingPunct="0">
                        <a:spcBef>
                          <a:spcPct val="20000"/>
                        </a:spcBef>
                        <a:buClr>
                          <a:schemeClr val="accent2"/>
                        </a:buClr>
                        <a:buFont typeface="Wingdings" pitchFamily="2" charset="2"/>
                        <a:defRPr sz="2200">
                          <a:solidFill>
                            <a:schemeClr val="tx1"/>
                          </a:solidFill>
                          <a:latin typeface="Verdana" pitchFamily="34" charset="0"/>
                          <a:ea typeface="华文新魏" pitchFamily="2" charset="-122"/>
                        </a:defRPr>
                      </a:lvl2pPr>
                      <a:lvl3pPr marL="1143000" indent="-233363" eaLnBrk="0" hangingPunct="0">
                        <a:spcBef>
                          <a:spcPct val="20000"/>
                        </a:spcBef>
                        <a:buClr>
                          <a:schemeClr val="accent2"/>
                        </a:buClr>
                        <a:buFont typeface="Wingdings" pitchFamily="2" charset="2"/>
                        <a:defRPr sz="2100">
                          <a:solidFill>
                            <a:schemeClr val="tx1"/>
                          </a:solidFill>
                          <a:latin typeface="Verdana" pitchFamily="34" charset="0"/>
                          <a:ea typeface="华文新魏" pitchFamily="2" charset="-122"/>
                        </a:defRPr>
                      </a:lvl3pPr>
                      <a:lvl4pPr marL="1600200" indent="-293688" eaLnBrk="0" hangingPunct="0">
                        <a:spcBef>
                          <a:spcPct val="20000"/>
                        </a:spcBef>
                        <a:buClr>
                          <a:schemeClr val="accent2"/>
                        </a:buClr>
                        <a:buFont typeface="Wingdings" pitchFamily="2" charset="2"/>
                        <a:defRPr>
                          <a:solidFill>
                            <a:schemeClr val="tx1"/>
                          </a:solidFill>
                          <a:latin typeface="Verdana" pitchFamily="34" charset="0"/>
                          <a:ea typeface="华文新魏" pitchFamily="2" charset="-122"/>
                        </a:defRPr>
                      </a:lvl4pPr>
                      <a:lvl5pPr marL="2057400" indent="-361950" eaLnBrk="0" hangingPunct="0">
                        <a:spcBef>
                          <a:spcPct val="25000"/>
                        </a:spcBef>
                        <a:buClr>
                          <a:schemeClr val="accent2"/>
                        </a:buClr>
                        <a:buFont typeface="Wingdings" pitchFamily="2" charset="2"/>
                        <a:defRPr>
                          <a:solidFill>
                            <a:schemeClr val="tx1"/>
                          </a:solidFill>
                          <a:latin typeface="Verdana" pitchFamily="34" charset="0"/>
                          <a:ea typeface="华文新魏" pitchFamily="2" charset="-122"/>
                        </a:defRPr>
                      </a:lvl5pPr>
                      <a:lvl6pPr marL="25146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6pPr>
                      <a:lvl7pPr marL="29718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7pPr>
                      <a:lvl8pPr marL="34290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8pPr>
                      <a:lvl9pPr marL="38862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en-US" altLang="zh-CN" sz="1700" b="1" i="0" u="none" strike="noStrike" cap="none" normalizeH="0" baseline="0">
                          <a:ln>
                            <a:noFill/>
                          </a:ln>
                          <a:solidFill>
                            <a:schemeClr val="tx1"/>
                          </a:solidFill>
                          <a:effectLst/>
                          <a:latin typeface="Times New Roman" pitchFamily="18" charset="0"/>
                          <a:ea typeface="楷体_GB2312" pitchFamily="1" charset="-122"/>
                        </a:rPr>
                        <a:t>Exchange2000</a:t>
                      </a:r>
                      <a:endParaRPr kumimoji="0" lang="en-US" altLang="zh-CN" sz="1700" b="0" i="0" u="none" strike="noStrike" cap="none" normalizeH="0" baseline="0">
                        <a:ln>
                          <a:noFill/>
                        </a:ln>
                        <a:solidFill>
                          <a:schemeClr val="tx1"/>
                        </a:solidFill>
                        <a:effectLst/>
                        <a:latin typeface="Times New Roman" pitchFamily="18" charset="0"/>
                        <a:ea typeface="楷体_GB2312" pitchFamily="1" charset="-122"/>
                      </a:endParaRPr>
                    </a:p>
                  </a:txBody>
                  <a:tcPr marL="91434" marR="91434"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99FF"/>
                    </a:solidFill>
                  </a:tcPr>
                </a:tc>
                <a:tc>
                  <a:txBody>
                    <a:bodyPr/>
                    <a:lstStyle>
                      <a:lvl1pPr eaLnBrk="0" hangingPunct="0">
                        <a:spcBef>
                          <a:spcPct val="20000"/>
                        </a:spcBef>
                        <a:buClr>
                          <a:schemeClr val="accent2"/>
                        </a:buClr>
                        <a:buFont typeface="Wingdings" pitchFamily="2" charset="2"/>
                        <a:defRPr sz="2600">
                          <a:solidFill>
                            <a:schemeClr val="tx1"/>
                          </a:solidFill>
                          <a:latin typeface="Verdana" pitchFamily="34" charset="0"/>
                          <a:ea typeface="华文新魏" pitchFamily="2" charset="-122"/>
                        </a:defRPr>
                      </a:lvl1pPr>
                      <a:lvl2pPr marL="742950" indent="-271463" eaLnBrk="0" hangingPunct="0">
                        <a:spcBef>
                          <a:spcPct val="20000"/>
                        </a:spcBef>
                        <a:buClr>
                          <a:schemeClr val="accent2"/>
                        </a:buClr>
                        <a:buFont typeface="Wingdings" pitchFamily="2" charset="2"/>
                        <a:defRPr sz="2200">
                          <a:solidFill>
                            <a:schemeClr val="tx1"/>
                          </a:solidFill>
                          <a:latin typeface="Verdana" pitchFamily="34" charset="0"/>
                          <a:ea typeface="华文新魏" pitchFamily="2" charset="-122"/>
                        </a:defRPr>
                      </a:lvl2pPr>
                      <a:lvl3pPr marL="1143000" indent="-233363" eaLnBrk="0" hangingPunct="0">
                        <a:spcBef>
                          <a:spcPct val="20000"/>
                        </a:spcBef>
                        <a:buClr>
                          <a:schemeClr val="accent2"/>
                        </a:buClr>
                        <a:buFont typeface="Wingdings" pitchFamily="2" charset="2"/>
                        <a:defRPr sz="2100">
                          <a:solidFill>
                            <a:schemeClr val="tx1"/>
                          </a:solidFill>
                          <a:latin typeface="Verdana" pitchFamily="34" charset="0"/>
                          <a:ea typeface="华文新魏" pitchFamily="2" charset="-122"/>
                        </a:defRPr>
                      </a:lvl3pPr>
                      <a:lvl4pPr marL="1600200" indent="-293688" eaLnBrk="0" hangingPunct="0">
                        <a:spcBef>
                          <a:spcPct val="20000"/>
                        </a:spcBef>
                        <a:buClr>
                          <a:schemeClr val="accent2"/>
                        </a:buClr>
                        <a:buFont typeface="Wingdings" pitchFamily="2" charset="2"/>
                        <a:defRPr>
                          <a:solidFill>
                            <a:schemeClr val="tx1"/>
                          </a:solidFill>
                          <a:latin typeface="Verdana" pitchFamily="34" charset="0"/>
                          <a:ea typeface="华文新魏" pitchFamily="2" charset="-122"/>
                        </a:defRPr>
                      </a:lvl4pPr>
                      <a:lvl5pPr marL="2057400" indent="-361950" eaLnBrk="0" hangingPunct="0">
                        <a:spcBef>
                          <a:spcPct val="25000"/>
                        </a:spcBef>
                        <a:buClr>
                          <a:schemeClr val="accent2"/>
                        </a:buClr>
                        <a:buFont typeface="Wingdings" pitchFamily="2" charset="2"/>
                        <a:defRPr>
                          <a:solidFill>
                            <a:schemeClr val="tx1"/>
                          </a:solidFill>
                          <a:latin typeface="Verdana" pitchFamily="34" charset="0"/>
                          <a:ea typeface="华文新魏" pitchFamily="2" charset="-122"/>
                        </a:defRPr>
                      </a:lvl5pPr>
                      <a:lvl6pPr marL="25146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6pPr>
                      <a:lvl7pPr marL="29718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7pPr>
                      <a:lvl8pPr marL="34290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8pPr>
                      <a:lvl9pPr marL="38862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en-US" altLang="zh-CN" sz="1700" b="1" i="0" u="none" strike="noStrike" cap="none" normalizeH="0" baseline="0">
                          <a:ln>
                            <a:noFill/>
                          </a:ln>
                          <a:solidFill>
                            <a:schemeClr val="tx1"/>
                          </a:solidFill>
                          <a:effectLst/>
                          <a:latin typeface="Times New Roman" pitchFamily="18" charset="0"/>
                          <a:ea typeface="楷体_GB2312" pitchFamily="1" charset="-122"/>
                        </a:rPr>
                        <a:t>Windows2000</a:t>
                      </a:r>
                      <a:endParaRPr kumimoji="0" lang="en-US" altLang="zh-CN" sz="1700" b="0" i="0" u="none" strike="noStrike" cap="none" normalizeH="0" baseline="0">
                        <a:ln>
                          <a:noFill/>
                        </a:ln>
                        <a:solidFill>
                          <a:schemeClr val="tx1"/>
                        </a:solidFill>
                        <a:effectLst/>
                        <a:latin typeface="Times New Roman" pitchFamily="18" charset="0"/>
                        <a:ea typeface="楷体_GB2312" pitchFamily="1" charset="-122"/>
                      </a:endParaRPr>
                    </a:p>
                  </a:txBody>
                  <a:tcPr marL="91434" marR="91434"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99FF"/>
                    </a:solidFill>
                  </a:tcPr>
                </a:tc>
                <a:extLst>
                  <a:ext uri="{0D108BD9-81ED-4DB2-BD59-A6C34878D82A}">
                    <a16:rowId xmlns:a16="http://schemas.microsoft.com/office/drawing/2014/main" val="10000"/>
                  </a:ext>
                </a:extLst>
              </a:tr>
              <a:tr h="432118">
                <a:tc>
                  <a:txBody>
                    <a:bodyPr/>
                    <a:lstStyle>
                      <a:lvl1pPr eaLnBrk="0" hangingPunct="0">
                        <a:spcBef>
                          <a:spcPct val="20000"/>
                        </a:spcBef>
                        <a:buClr>
                          <a:schemeClr val="accent2"/>
                        </a:buClr>
                        <a:buFont typeface="Wingdings" pitchFamily="2" charset="2"/>
                        <a:defRPr sz="2600">
                          <a:solidFill>
                            <a:schemeClr val="tx1"/>
                          </a:solidFill>
                          <a:latin typeface="Verdana" pitchFamily="34" charset="0"/>
                          <a:ea typeface="华文新魏" pitchFamily="2" charset="-122"/>
                        </a:defRPr>
                      </a:lvl1pPr>
                      <a:lvl2pPr marL="742950" indent="-271463" eaLnBrk="0" hangingPunct="0">
                        <a:spcBef>
                          <a:spcPct val="20000"/>
                        </a:spcBef>
                        <a:buClr>
                          <a:schemeClr val="accent2"/>
                        </a:buClr>
                        <a:buFont typeface="Wingdings" pitchFamily="2" charset="2"/>
                        <a:defRPr sz="2200">
                          <a:solidFill>
                            <a:schemeClr val="tx1"/>
                          </a:solidFill>
                          <a:latin typeface="Verdana" pitchFamily="34" charset="0"/>
                          <a:ea typeface="华文新魏" pitchFamily="2" charset="-122"/>
                        </a:defRPr>
                      </a:lvl2pPr>
                      <a:lvl3pPr marL="1143000" indent="-233363" eaLnBrk="0" hangingPunct="0">
                        <a:spcBef>
                          <a:spcPct val="20000"/>
                        </a:spcBef>
                        <a:buClr>
                          <a:schemeClr val="accent2"/>
                        </a:buClr>
                        <a:buFont typeface="Wingdings" pitchFamily="2" charset="2"/>
                        <a:defRPr sz="2100">
                          <a:solidFill>
                            <a:schemeClr val="tx1"/>
                          </a:solidFill>
                          <a:latin typeface="Verdana" pitchFamily="34" charset="0"/>
                          <a:ea typeface="华文新魏" pitchFamily="2" charset="-122"/>
                        </a:defRPr>
                      </a:lvl3pPr>
                      <a:lvl4pPr marL="1600200" indent="-293688" eaLnBrk="0" hangingPunct="0">
                        <a:spcBef>
                          <a:spcPct val="20000"/>
                        </a:spcBef>
                        <a:buClr>
                          <a:schemeClr val="accent2"/>
                        </a:buClr>
                        <a:buFont typeface="Wingdings" pitchFamily="2" charset="2"/>
                        <a:defRPr>
                          <a:solidFill>
                            <a:schemeClr val="tx1"/>
                          </a:solidFill>
                          <a:latin typeface="Verdana" pitchFamily="34" charset="0"/>
                          <a:ea typeface="华文新魏" pitchFamily="2" charset="-122"/>
                        </a:defRPr>
                      </a:lvl4pPr>
                      <a:lvl5pPr marL="2057400" indent="-361950" eaLnBrk="0" hangingPunct="0">
                        <a:spcBef>
                          <a:spcPct val="25000"/>
                        </a:spcBef>
                        <a:buClr>
                          <a:schemeClr val="accent2"/>
                        </a:buClr>
                        <a:buFont typeface="Wingdings" pitchFamily="2" charset="2"/>
                        <a:defRPr>
                          <a:solidFill>
                            <a:schemeClr val="tx1"/>
                          </a:solidFill>
                          <a:latin typeface="Verdana" pitchFamily="34" charset="0"/>
                          <a:ea typeface="华文新魏" pitchFamily="2" charset="-122"/>
                        </a:defRPr>
                      </a:lvl5pPr>
                      <a:lvl6pPr marL="25146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6pPr>
                      <a:lvl7pPr marL="29718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7pPr>
                      <a:lvl8pPr marL="34290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8pPr>
                      <a:lvl9pPr marL="38862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9pPr>
                    </a:lstStyle>
                    <a:p>
                      <a:pPr marL="0" marR="0" lvl="0" indent="0" algn="l"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en-US" altLang="zh-CN" sz="1700" b="1" i="0" u="none" strike="noStrike" cap="none" normalizeH="0" baseline="0">
                          <a:ln>
                            <a:noFill/>
                          </a:ln>
                          <a:solidFill>
                            <a:schemeClr val="tx1"/>
                          </a:solidFill>
                          <a:effectLst/>
                          <a:latin typeface="Times New Roman" pitchFamily="18" charset="0"/>
                          <a:ea typeface="楷体_GB2312" pitchFamily="1" charset="-122"/>
                        </a:rPr>
                        <a:t>Manager</a:t>
                      </a:r>
                    </a:p>
                  </a:txBody>
                  <a:tcPr marL="91434" marR="91434"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99FF"/>
                    </a:solidFill>
                  </a:tcPr>
                </a:tc>
                <a:tc>
                  <a:txBody>
                    <a:bodyPr/>
                    <a:lstStyle>
                      <a:lvl1pPr eaLnBrk="0" hangingPunct="0">
                        <a:spcBef>
                          <a:spcPct val="20000"/>
                        </a:spcBef>
                        <a:buClr>
                          <a:schemeClr val="accent2"/>
                        </a:buClr>
                        <a:buFont typeface="Wingdings" pitchFamily="2" charset="2"/>
                        <a:defRPr sz="2600">
                          <a:solidFill>
                            <a:schemeClr val="tx1"/>
                          </a:solidFill>
                          <a:latin typeface="Verdana" pitchFamily="34" charset="0"/>
                          <a:ea typeface="华文新魏" pitchFamily="2" charset="-122"/>
                        </a:defRPr>
                      </a:lvl1pPr>
                      <a:lvl2pPr marL="742950" indent="-271463" eaLnBrk="0" hangingPunct="0">
                        <a:spcBef>
                          <a:spcPct val="20000"/>
                        </a:spcBef>
                        <a:buClr>
                          <a:schemeClr val="accent2"/>
                        </a:buClr>
                        <a:buFont typeface="Wingdings" pitchFamily="2" charset="2"/>
                        <a:defRPr sz="2200">
                          <a:solidFill>
                            <a:schemeClr val="tx1"/>
                          </a:solidFill>
                          <a:latin typeface="Verdana" pitchFamily="34" charset="0"/>
                          <a:ea typeface="华文新魏" pitchFamily="2" charset="-122"/>
                        </a:defRPr>
                      </a:lvl2pPr>
                      <a:lvl3pPr marL="1143000" indent="-233363" eaLnBrk="0" hangingPunct="0">
                        <a:spcBef>
                          <a:spcPct val="20000"/>
                        </a:spcBef>
                        <a:buClr>
                          <a:schemeClr val="accent2"/>
                        </a:buClr>
                        <a:buFont typeface="Wingdings" pitchFamily="2" charset="2"/>
                        <a:defRPr sz="2100">
                          <a:solidFill>
                            <a:schemeClr val="tx1"/>
                          </a:solidFill>
                          <a:latin typeface="Verdana" pitchFamily="34" charset="0"/>
                          <a:ea typeface="华文新魏" pitchFamily="2" charset="-122"/>
                        </a:defRPr>
                      </a:lvl3pPr>
                      <a:lvl4pPr marL="1600200" indent="-293688" eaLnBrk="0" hangingPunct="0">
                        <a:spcBef>
                          <a:spcPct val="20000"/>
                        </a:spcBef>
                        <a:buClr>
                          <a:schemeClr val="accent2"/>
                        </a:buClr>
                        <a:buFont typeface="Wingdings" pitchFamily="2" charset="2"/>
                        <a:defRPr>
                          <a:solidFill>
                            <a:schemeClr val="tx1"/>
                          </a:solidFill>
                          <a:latin typeface="Verdana" pitchFamily="34" charset="0"/>
                          <a:ea typeface="华文新魏" pitchFamily="2" charset="-122"/>
                        </a:defRPr>
                      </a:lvl4pPr>
                      <a:lvl5pPr marL="2057400" indent="-361950" eaLnBrk="0" hangingPunct="0">
                        <a:spcBef>
                          <a:spcPct val="25000"/>
                        </a:spcBef>
                        <a:buClr>
                          <a:schemeClr val="accent2"/>
                        </a:buClr>
                        <a:buFont typeface="Wingdings" pitchFamily="2" charset="2"/>
                        <a:defRPr>
                          <a:solidFill>
                            <a:schemeClr val="tx1"/>
                          </a:solidFill>
                          <a:latin typeface="Verdana" pitchFamily="34" charset="0"/>
                          <a:ea typeface="华文新魏" pitchFamily="2" charset="-122"/>
                        </a:defRPr>
                      </a:lvl5pPr>
                      <a:lvl6pPr marL="25146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6pPr>
                      <a:lvl7pPr marL="29718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7pPr>
                      <a:lvl8pPr marL="34290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8pPr>
                      <a:lvl9pPr marL="38862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en-US" altLang="zh-CN" sz="1700" b="1" i="0" u="none" strike="noStrike" cap="none" normalizeH="0" baseline="0">
                          <a:ln>
                            <a:noFill/>
                          </a:ln>
                          <a:solidFill>
                            <a:schemeClr val="tx1"/>
                          </a:solidFill>
                          <a:effectLst/>
                          <a:latin typeface="Times New Roman" pitchFamily="18" charset="0"/>
                          <a:ea typeface="楷体_GB2312" pitchFamily="1" charset="-122"/>
                        </a:rPr>
                        <a:t>25</a:t>
                      </a:r>
                      <a:endParaRPr kumimoji="0" lang="en-US" altLang="zh-CN" sz="1700" b="0" i="0" u="none" strike="noStrike" cap="none" normalizeH="0" baseline="0">
                        <a:ln>
                          <a:noFill/>
                        </a:ln>
                        <a:solidFill>
                          <a:schemeClr val="tx1"/>
                        </a:solidFill>
                        <a:effectLst/>
                        <a:latin typeface="Times New Roman" pitchFamily="18" charset="0"/>
                        <a:ea typeface="楷体_GB2312" pitchFamily="1" charset="-122"/>
                      </a:endParaRPr>
                    </a:p>
                  </a:txBody>
                  <a:tcPr marL="91434" marR="91434"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2"/>
                        </a:buClr>
                        <a:buFont typeface="Wingdings" pitchFamily="2" charset="2"/>
                        <a:defRPr sz="2600">
                          <a:solidFill>
                            <a:schemeClr val="tx1"/>
                          </a:solidFill>
                          <a:latin typeface="Verdana" pitchFamily="34" charset="0"/>
                          <a:ea typeface="华文新魏" pitchFamily="2" charset="-122"/>
                        </a:defRPr>
                      </a:lvl1pPr>
                      <a:lvl2pPr marL="742950" indent="-271463" eaLnBrk="0" hangingPunct="0">
                        <a:spcBef>
                          <a:spcPct val="20000"/>
                        </a:spcBef>
                        <a:buClr>
                          <a:schemeClr val="accent2"/>
                        </a:buClr>
                        <a:buFont typeface="Wingdings" pitchFamily="2" charset="2"/>
                        <a:defRPr sz="2200">
                          <a:solidFill>
                            <a:schemeClr val="tx1"/>
                          </a:solidFill>
                          <a:latin typeface="Verdana" pitchFamily="34" charset="0"/>
                          <a:ea typeface="华文新魏" pitchFamily="2" charset="-122"/>
                        </a:defRPr>
                      </a:lvl2pPr>
                      <a:lvl3pPr marL="1143000" indent="-233363" eaLnBrk="0" hangingPunct="0">
                        <a:spcBef>
                          <a:spcPct val="20000"/>
                        </a:spcBef>
                        <a:buClr>
                          <a:schemeClr val="accent2"/>
                        </a:buClr>
                        <a:buFont typeface="Wingdings" pitchFamily="2" charset="2"/>
                        <a:defRPr sz="2100">
                          <a:solidFill>
                            <a:schemeClr val="tx1"/>
                          </a:solidFill>
                          <a:latin typeface="Verdana" pitchFamily="34" charset="0"/>
                          <a:ea typeface="华文新魏" pitchFamily="2" charset="-122"/>
                        </a:defRPr>
                      </a:lvl3pPr>
                      <a:lvl4pPr marL="1600200" indent="-293688" eaLnBrk="0" hangingPunct="0">
                        <a:spcBef>
                          <a:spcPct val="20000"/>
                        </a:spcBef>
                        <a:buClr>
                          <a:schemeClr val="accent2"/>
                        </a:buClr>
                        <a:buFont typeface="Wingdings" pitchFamily="2" charset="2"/>
                        <a:defRPr>
                          <a:solidFill>
                            <a:schemeClr val="tx1"/>
                          </a:solidFill>
                          <a:latin typeface="Verdana" pitchFamily="34" charset="0"/>
                          <a:ea typeface="华文新魏" pitchFamily="2" charset="-122"/>
                        </a:defRPr>
                      </a:lvl4pPr>
                      <a:lvl5pPr marL="2057400" indent="-361950" eaLnBrk="0" hangingPunct="0">
                        <a:spcBef>
                          <a:spcPct val="25000"/>
                        </a:spcBef>
                        <a:buClr>
                          <a:schemeClr val="accent2"/>
                        </a:buClr>
                        <a:buFont typeface="Wingdings" pitchFamily="2" charset="2"/>
                        <a:defRPr>
                          <a:solidFill>
                            <a:schemeClr val="tx1"/>
                          </a:solidFill>
                          <a:latin typeface="Verdana" pitchFamily="34" charset="0"/>
                          <a:ea typeface="华文新魏" pitchFamily="2" charset="-122"/>
                        </a:defRPr>
                      </a:lvl5pPr>
                      <a:lvl6pPr marL="25146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6pPr>
                      <a:lvl7pPr marL="29718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7pPr>
                      <a:lvl8pPr marL="34290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8pPr>
                      <a:lvl9pPr marL="38862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en-US" altLang="zh-CN" sz="1700" b="1" i="0" u="none" strike="noStrike" cap="none" normalizeH="0" baseline="0">
                          <a:ln>
                            <a:noFill/>
                          </a:ln>
                          <a:solidFill>
                            <a:schemeClr val="tx1"/>
                          </a:solidFill>
                          <a:effectLst/>
                          <a:latin typeface="Times New Roman" pitchFamily="18" charset="0"/>
                          <a:ea typeface="楷体_GB2312" pitchFamily="1" charset="-122"/>
                        </a:rPr>
                        <a:t>250</a:t>
                      </a:r>
                      <a:endParaRPr kumimoji="0" lang="en-US" altLang="zh-CN" sz="1700" b="0" i="0" u="none" strike="noStrike" cap="none" normalizeH="0" baseline="0">
                        <a:ln>
                          <a:noFill/>
                        </a:ln>
                        <a:solidFill>
                          <a:schemeClr val="tx1"/>
                        </a:solidFill>
                        <a:effectLst/>
                        <a:latin typeface="Times New Roman" pitchFamily="18" charset="0"/>
                        <a:ea typeface="楷体_GB2312" pitchFamily="1" charset="-122"/>
                      </a:endParaRPr>
                    </a:p>
                  </a:txBody>
                  <a:tcPr marL="91434" marR="91434"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2118">
                <a:tc>
                  <a:txBody>
                    <a:bodyPr/>
                    <a:lstStyle>
                      <a:lvl1pPr eaLnBrk="0" hangingPunct="0">
                        <a:spcBef>
                          <a:spcPct val="20000"/>
                        </a:spcBef>
                        <a:buClr>
                          <a:schemeClr val="accent2"/>
                        </a:buClr>
                        <a:buFont typeface="Wingdings" pitchFamily="2" charset="2"/>
                        <a:defRPr sz="2600">
                          <a:solidFill>
                            <a:schemeClr val="tx1"/>
                          </a:solidFill>
                          <a:latin typeface="Verdana" pitchFamily="34" charset="0"/>
                          <a:ea typeface="华文新魏" pitchFamily="2" charset="-122"/>
                        </a:defRPr>
                      </a:lvl1pPr>
                      <a:lvl2pPr marL="742950" indent="-271463" eaLnBrk="0" hangingPunct="0">
                        <a:spcBef>
                          <a:spcPct val="20000"/>
                        </a:spcBef>
                        <a:buClr>
                          <a:schemeClr val="accent2"/>
                        </a:buClr>
                        <a:buFont typeface="Wingdings" pitchFamily="2" charset="2"/>
                        <a:defRPr sz="2200">
                          <a:solidFill>
                            <a:schemeClr val="tx1"/>
                          </a:solidFill>
                          <a:latin typeface="Verdana" pitchFamily="34" charset="0"/>
                          <a:ea typeface="华文新魏" pitchFamily="2" charset="-122"/>
                        </a:defRPr>
                      </a:lvl2pPr>
                      <a:lvl3pPr marL="1143000" indent="-233363" eaLnBrk="0" hangingPunct="0">
                        <a:spcBef>
                          <a:spcPct val="20000"/>
                        </a:spcBef>
                        <a:buClr>
                          <a:schemeClr val="accent2"/>
                        </a:buClr>
                        <a:buFont typeface="Wingdings" pitchFamily="2" charset="2"/>
                        <a:defRPr sz="2100">
                          <a:solidFill>
                            <a:schemeClr val="tx1"/>
                          </a:solidFill>
                          <a:latin typeface="Verdana" pitchFamily="34" charset="0"/>
                          <a:ea typeface="华文新魏" pitchFamily="2" charset="-122"/>
                        </a:defRPr>
                      </a:lvl3pPr>
                      <a:lvl4pPr marL="1600200" indent="-293688" eaLnBrk="0" hangingPunct="0">
                        <a:spcBef>
                          <a:spcPct val="20000"/>
                        </a:spcBef>
                        <a:buClr>
                          <a:schemeClr val="accent2"/>
                        </a:buClr>
                        <a:buFont typeface="Wingdings" pitchFamily="2" charset="2"/>
                        <a:defRPr>
                          <a:solidFill>
                            <a:schemeClr val="tx1"/>
                          </a:solidFill>
                          <a:latin typeface="Verdana" pitchFamily="34" charset="0"/>
                          <a:ea typeface="华文新魏" pitchFamily="2" charset="-122"/>
                        </a:defRPr>
                      </a:lvl4pPr>
                      <a:lvl5pPr marL="2057400" indent="-361950" eaLnBrk="0" hangingPunct="0">
                        <a:spcBef>
                          <a:spcPct val="25000"/>
                        </a:spcBef>
                        <a:buClr>
                          <a:schemeClr val="accent2"/>
                        </a:buClr>
                        <a:buFont typeface="Wingdings" pitchFamily="2" charset="2"/>
                        <a:defRPr>
                          <a:solidFill>
                            <a:schemeClr val="tx1"/>
                          </a:solidFill>
                          <a:latin typeface="Verdana" pitchFamily="34" charset="0"/>
                          <a:ea typeface="华文新魏" pitchFamily="2" charset="-122"/>
                        </a:defRPr>
                      </a:lvl5pPr>
                      <a:lvl6pPr marL="25146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6pPr>
                      <a:lvl7pPr marL="29718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7pPr>
                      <a:lvl8pPr marL="34290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8pPr>
                      <a:lvl9pPr marL="38862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700" b="1" i="0" u="none" strike="noStrike" cap="none" normalizeH="0" baseline="0">
                          <a:ln>
                            <a:noFill/>
                          </a:ln>
                          <a:solidFill>
                            <a:schemeClr val="tx1"/>
                          </a:solidFill>
                          <a:effectLst/>
                          <a:latin typeface="Times New Roman" pitchFamily="18" charset="0"/>
                          <a:ea typeface="宋体" pitchFamily="2" charset="-122"/>
                        </a:rPr>
                        <a:t>Developer</a:t>
                      </a:r>
                      <a:endParaRPr kumimoji="0" lang="en-US" altLang="zh-CN" sz="1700" b="1" i="0" u="none" strike="noStrike" cap="none" normalizeH="0" baseline="0">
                        <a:ln>
                          <a:noFill/>
                        </a:ln>
                        <a:solidFill>
                          <a:schemeClr val="tx1"/>
                        </a:solidFill>
                        <a:effectLst/>
                        <a:latin typeface="Times New Roman" pitchFamily="18" charset="0"/>
                        <a:ea typeface="华文新魏" pitchFamily="2" charset="-122"/>
                      </a:endParaRPr>
                    </a:p>
                  </a:txBody>
                  <a:tcPr marL="91434" marR="91434"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99FF"/>
                    </a:solidFill>
                  </a:tcPr>
                </a:tc>
                <a:tc>
                  <a:txBody>
                    <a:bodyPr/>
                    <a:lstStyle>
                      <a:lvl1pPr eaLnBrk="0" hangingPunct="0">
                        <a:spcBef>
                          <a:spcPct val="20000"/>
                        </a:spcBef>
                        <a:buClr>
                          <a:schemeClr val="accent2"/>
                        </a:buClr>
                        <a:buFont typeface="Wingdings" pitchFamily="2" charset="2"/>
                        <a:defRPr sz="2600">
                          <a:solidFill>
                            <a:schemeClr val="tx1"/>
                          </a:solidFill>
                          <a:latin typeface="Verdana" pitchFamily="34" charset="0"/>
                          <a:ea typeface="华文新魏" pitchFamily="2" charset="-122"/>
                        </a:defRPr>
                      </a:lvl1pPr>
                      <a:lvl2pPr marL="742950" indent="-271463" eaLnBrk="0" hangingPunct="0">
                        <a:spcBef>
                          <a:spcPct val="20000"/>
                        </a:spcBef>
                        <a:buClr>
                          <a:schemeClr val="accent2"/>
                        </a:buClr>
                        <a:buFont typeface="Wingdings" pitchFamily="2" charset="2"/>
                        <a:defRPr sz="2200">
                          <a:solidFill>
                            <a:schemeClr val="tx1"/>
                          </a:solidFill>
                          <a:latin typeface="Verdana" pitchFamily="34" charset="0"/>
                          <a:ea typeface="华文新魏" pitchFamily="2" charset="-122"/>
                        </a:defRPr>
                      </a:lvl2pPr>
                      <a:lvl3pPr marL="1143000" indent="-233363" eaLnBrk="0" hangingPunct="0">
                        <a:spcBef>
                          <a:spcPct val="20000"/>
                        </a:spcBef>
                        <a:buClr>
                          <a:schemeClr val="accent2"/>
                        </a:buClr>
                        <a:buFont typeface="Wingdings" pitchFamily="2" charset="2"/>
                        <a:defRPr sz="2100">
                          <a:solidFill>
                            <a:schemeClr val="tx1"/>
                          </a:solidFill>
                          <a:latin typeface="Verdana" pitchFamily="34" charset="0"/>
                          <a:ea typeface="华文新魏" pitchFamily="2" charset="-122"/>
                        </a:defRPr>
                      </a:lvl3pPr>
                      <a:lvl4pPr marL="1600200" indent="-293688" eaLnBrk="0" hangingPunct="0">
                        <a:spcBef>
                          <a:spcPct val="20000"/>
                        </a:spcBef>
                        <a:buClr>
                          <a:schemeClr val="accent2"/>
                        </a:buClr>
                        <a:buFont typeface="Wingdings" pitchFamily="2" charset="2"/>
                        <a:defRPr>
                          <a:solidFill>
                            <a:schemeClr val="tx1"/>
                          </a:solidFill>
                          <a:latin typeface="Verdana" pitchFamily="34" charset="0"/>
                          <a:ea typeface="华文新魏" pitchFamily="2" charset="-122"/>
                        </a:defRPr>
                      </a:lvl4pPr>
                      <a:lvl5pPr marL="2057400" indent="-361950" eaLnBrk="0" hangingPunct="0">
                        <a:spcBef>
                          <a:spcPct val="25000"/>
                        </a:spcBef>
                        <a:buClr>
                          <a:schemeClr val="accent2"/>
                        </a:buClr>
                        <a:buFont typeface="Wingdings" pitchFamily="2" charset="2"/>
                        <a:defRPr>
                          <a:solidFill>
                            <a:schemeClr val="tx1"/>
                          </a:solidFill>
                          <a:latin typeface="Verdana" pitchFamily="34" charset="0"/>
                          <a:ea typeface="华文新魏" pitchFamily="2" charset="-122"/>
                        </a:defRPr>
                      </a:lvl5pPr>
                      <a:lvl6pPr marL="25146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6pPr>
                      <a:lvl7pPr marL="29718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7pPr>
                      <a:lvl8pPr marL="34290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8pPr>
                      <a:lvl9pPr marL="38862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en-US" altLang="zh-CN" sz="1700" b="1" i="0" u="none" strike="noStrike" cap="none" normalizeH="0" baseline="0">
                          <a:ln>
                            <a:noFill/>
                          </a:ln>
                          <a:solidFill>
                            <a:schemeClr val="tx1"/>
                          </a:solidFill>
                          <a:effectLst/>
                          <a:latin typeface="Times New Roman" pitchFamily="18" charset="0"/>
                          <a:ea typeface="楷体_GB2312" pitchFamily="1" charset="-122"/>
                        </a:rPr>
                        <a:t>140</a:t>
                      </a:r>
                    </a:p>
                  </a:txBody>
                  <a:tcPr marL="91434" marR="91434"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2"/>
                        </a:buClr>
                        <a:buFont typeface="Wingdings" pitchFamily="2" charset="2"/>
                        <a:defRPr sz="2600">
                          <a:solidFill>
                            <a:schemeClr val="tx1"/>
                          </a:solidFill>
                          <a:latin typeface="Verdana" pitchFamily="34" charset="0"/>
                          <a:ea typeface="华文新魏" pitchFamily="2" charset="-122"/>
                        </a:defRPr>
                      </a:lvl1pPr>
                      <a:lvl2pPr marL="742950" indent="-271463" eaLnBrk="0" hangingPunct="0">
                        <a:spcBef>
                          <a:spcPct val="20000"/>
                        </a:spcBef>
                        <a:buClr>
                          <a:schemeClr val="accent2"/>
                        </a:buClr>
                        <a:buFont typeface="Wingdings" pitchFamily="2" charset="2"/>
                        <a:defRPr sz="2200">
                          <a:solidFill>
                            <a:schemeClr val="tx1"/>
                          </a:solidFill>
                          <a:latin typeface="Verdana" pitchFamily="34" charset="0"/>
                          <a:ea typeface="华文新魏" pitchFamily="2" charset="-122"/>
                        </a:defRPr>
                      </a:lvl2pPr>
                      <a:lvl3pPr marL="1143000" indent="-233363" eaLnBrk="0" hangingPunct="0">
                        <a:spcBef>
                          <a:spcPct val="20000"/>
                        </a:spcBef>
                        <a:buClr>
                          <a:schemeClr val="accent2"/>
                        </a:buClr>
                        <a:buFont typeface="Wingdings" pitchFamily="2" charset="2"/>
                        <a:defRPr sz="2100">
                          <a:solidFill>
                            <a:schemeClr val="tx1"/>
                          </a:solidFill>
                          <a:latin typeface="Verdana" pitchFamily="34" charset="0"/>
                          <a:ea typeface="华文新魏" pitchFamily="2" charset="-122"/>
                        </a:defRPr>
                      </a:lvl3pPr>
                      <a:lvl4pPr marL="1600200" indent="-293688" eaLnBrk="0" hangingPunct="0">
                        <a:spcBef>
                          <a:spcPct val="20000"/>
                        </a:spcBef>
                        <a:buClr>
                          <a:schemeClr val="accent2"/>
                        </a:buClr>
                        <a:buFont typeface="Wingdings" pitchFamily="2" charset="2"/>
                        <a:defRPr>
                          <a:solidFill>
                            <a:schemeClr val="tx1"/>
                          </a:solidFill>
                          <a:latin typeface="Verdana" pitchFamily="34" charset="0"/>
                          <a:ea typeface="华文新魏" pitchFamily="2" charset="-122"/>
                        </a:defRPr>
                      </a:lvl4pPr>
                      <a:lvl5pPr marL="2057400" indent="-361950" eaLnBrk="0" hangingPunct="0">
                        <a:spcBef>
                          <a:spcPct val="25000"/>
                        </a:spcBef>
                        <a:buClr>
                          <a:schemeClr val="accent2"/>
                        </a:buClr>
                        <a:buFont typeface="Wingdings" pitchFamily="2" charset="2"/>
                        <a:defRPr>
                          <a:solidFill>
                            <a:schemeClr val="tx1"/>
                          </a:solidFill>
                          <a:latin typeface="Verdana" pitchFamily="34" charset="0"/>
                          <a:ea typeface="华文新魏" pitchFamily="2" charset="-122"/>
                        </a:defRPr>
                      </a:lvl5pPr>
                      <a:lvl6pPr marL="25146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6pPr>
                      <a:lvl7pPr marL="29718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7pPr>
                      <a:lvl8pPr marL="34290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8pPr>
                      <a:lvl9pPr marL="38862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en-US" altLang="zh-CN" sz="1700" b="1" i="0" u="none" strike="noStrike" cap="none" normalizeH="0" baseline="0">
                          <a:ln>
                            <a:noFill/>
                          </a:ln>
                          <a:solidFill>
                            <a:schemeClr val="tx1"/>
                          </a:solidFill>
                          <a:effectLst/>
                          <a:latin typeface="Times New Roman" pitchFamily="18" charset="0"/>
                          <a:ea typeface="楷体_GB2312" pitchFamily="1" charset="-122"/>
                        </a:rPr>
                        <a:t>1700</a:t>
                      </a:r>
                    </a:p>
                  </a:txBody>
                  <a:tcPr marL="91434" marR="91434"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2118">
                <a:tc>
                  <a:txBody>
                    <a:bodyPr/>
                    <a:lstStyle>
                      <a:lvl1pPr eaLnBrk="0" hangingPunct="0">
                        <a:spcBef>
                          <a:spcPct val="20000"/>
                        </a:spcBef>
                        <a:buClr>
                          <a:schemeClr val="accent2"/>
                        </a:buClr>
                        <a:buFont typeface="Wingdings" pitchFamily="2" charset="2"/>
                        <a:defRPr sz="2600">
                          <a:solidFill>
                            <a:schemeClr val="tx1"/>
                          </a:solidFill>
                          <a:latin typeface="Verdana" pitchFamily="34" charset="0"/>
                          <a:ea typeface="华文新魏" pitchFamily="2" charset="-122"/>
                        </a:defRPr>
                      </a:lvl1pPr>
                      <a:lvl2pPr marL="742950" indent="-271463" eaLnBrk="0" hangingPunct="0">
                        <a:spcBef>
                          <a:spcPct val="20000"/>
                        </a:spcBef>
                        <a:buClr>
                          <a:schemeClr val="accent2"/>
                        </a:buClr>
                        <a:buFont typeface="Wingdings" pitchFamily="2" charset="2"/>
                        <a:defRPr sz="2200">
                          <a:solidFill>
                            <a:schemeClr val="tx1"/>
                          </a:solidFill>
                          <a:latin typeface="Verdana" pitchFamily="34" charset="0"/>
                          <a:ea typeface="华文新魏" pitchFamily="2" charset="-122"/>
                        </a:defRPr>
                      </a:lvl2pPr>
                      <a:lvl3pPr marL="1143000" indent="-233363" eaLnBrk="0" hangingPunct="0">
                        <a:spcBef>
                          <a:spcPct val="20000"/>
                        </a:spcBef>
                        <a:buClr>
                          <a:schemeClr val="accent2"/>
                        </a:buClr>
                        <a:buFont typeface="Wingdings" pitchFamily="2" charset="2"/>
                        <a:defRPr sz="2100">
                          <a:solidFill>
                            <a:schemeClr val="tx1"/>
                          </a:solidFill>
                          <a:latin typeface="Verdana" pitchFamily="34" charset="0"/>
                          <a:ea typeface="华文新魏" pitchFamily="2" charset="-122"/>
                        </a:defRPr>
                      </a:lvl3pPr>
                      <a:lvl4pPr marL="1600200" indent="-293688" eaLnBrk="0" hangingPunct="0">
                        <a:spcBef>
                          <a:spcPct val="20000"/>
                        </a:spcBef>
                        <a:buClr>
                          <a:schemeClr val="accent2"/>
                        </a:buClr>
                        <a:buFont typeface="Wingdings" pitchFamily="2" charset="2"/>
                        <a:defRPr>
                          <a:solidFill>
                            <a:schemeClr val="tx1"/>
                          </a:solidFill>
                          <a:latin typeface="Verdana" pitchFamily="34" charset="0"/>
                          <a:ea typeface="华文新魏" pitchFamily="2" charset="-122"/>
                        </a:defRPr>
                      </a:lvl4pPr>
                      <a:lvl5pPr marL="2057400" indent="-361950" eaLnBrk="0" hangingPunct="0">
                        <a:spcBef>
                          <a:spcPct val="25000"/>
                        </a:spcBef>
                        <a:buClr>
                          <a:schemeClr val="accent2"/>
                        </a:buClr>
                        <a:buFont typeface="Wingdings" pitchFamily="2" charset="2"/>
                        <a:defRPr>
                          <a:solidFill>
                            <a:schemeClr val="tx1"/>
                          </a:solidFill>
                          <a:latin typeface="Verdana" pitchFamily="34" charset="0"/>
                          <a:ea typeface="华文新魏" pitchFamily="2" charset="-122"/>
                        </a:defRPr>
                      </a:lvl5pPr>
                      <a:lvl6pPr marL="25146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6pPr>
                      <a:lvl7pPr marL="29718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7pPr>
                      <a:lvl8pPr marL="34290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8pPr>
                      <a:lvl9pPr marL="38862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700" b="1" i="0" u="none" strike="noStrike" cap="none" normalizeH="0" baseline="0">
                          <a:ln>
                            <a:noFill/>
                          </a:ln>
                          <a:solidFill>
                            <a:schemeClr val="tx1"/>
                          </a:solidFill>
                          <a:effectLst/>
                          <a:latin typeface="Times New Roman" pitchFamily="18" charset="0"/>
                          <a:ea typeface="宋体" pitchFamily="2" charset="-122"/>
                        </a:rPr>
                        <a:t>Tester</a:t>
                      </a:r>
                      <a:endParaRPr kumimoji="0" lang="en-US" altLang="zh-CN" sz="1700" b="1" i="0" u="none" strike="noStrike" cap="none" normalizeH="0" baseline="0">
                        <a:ln>
                          <a:noFill/>
                        </a:ln>
                        <a:solidFill>
                          <a:schemeClr val="tx1"/>
                        </a:solidFill>
                        <a:effectLst/>
                        <a:latin typeface="Times New Roman" pitchFamily="18" charset="0"/>
                        <a:ea typeface="华文新魏" pitchFamily="2" charset="-122"/>
                      </a:endParaRPr>
                    </a:p>
                  </a:txBody>
                  <a:tcPr marL="91434" marR="91434"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99FF"/>
                    </a:solidFill>
                  </a:tcPr>
                </a:tc>
                <a:tc>
                  <a:txBody>
                    <a:bodyPr/>
                    <a:lstStyle>
                      <a:lvl1pPr eaLnBrk="0" hangingPunct="0">
                        <a:spcBef>
                          <a:spcPct val="20000"/>
                        </a:spcBef>
                        <a:buClr>
                          <a:schemeClr val="accent2"/>
                        </a:buClr>
                        <a:buFont typeface="Wingdings" pitchFamily="2" charset="2"/>
                        <a:defRPr sz="2600">
                          <a:solidFill>
                            <a:schemeClr val="tx1"/>
                          </a:solidFill>
                          <a:latin typeface="Verdana" pitchFamily="34" charset="0"/>
                          <a:ea typeface="华文新魏" pitchFamily="2" charset="-122"/>
                        </a:defRPr>
                      </a:lvl1pPr>
                      <a:lvl2pPr marL="742950" indent="-271463" eaLnBrk="0" hangingPunct="0">
                        <a:spcBef>
                          <a:spcPct val="20000"/>
                        </a:spcBef>
                        <a:buClr>
                          <a:schemeClr val="accent2"/>
                        </a:buClr>
                        <a:buFont typeface="Wingdings" pitchFamily="2" charset="2"/>
                        <a:defRPr sz="2200">
                          <a:solidFill>
                            <a:schemeClr val="tx1"/>
                          </a:solidFill>
                          <a:latin typeface="Verdana" pitchFamily="34" charset="0"/>
                          <a:ea typeface="华文新魏" pitchFamily="2" charset="-122"/>
                        </a:defRPr>
                      </a:lvl2pPr>
                      <a:lvl3pPr marL="1143000" indent="-233363" eaLnBrk="0" hangingPunct="0">
                        <a:spcBef>
                          <a:spcPct val="20000"/>
                        </a:spcBef>
                        <a:buClr>
                          <a:schemeClr val="accent2"/>
                        </a:buClr>
                        <a:buFont typeface="Wingdings" pitchFamily="2" charset="2"/>
                        <a:defRPr sz="2100">
                          <a:solidFill>
                            <a:schemeClr val="tx1"/>
                          </a:solidFill>
                          <a:latin typeface="Verdana" pitchFamily="34" charset="0"/>
                          <a:ea typeface="华文新魏" pitchFamily="2" charset="-122"/>
                        </a:defRPr>
                      </a:lvl3pPr>
                      <a:lvl4pPr marL="1600200" indent="-293688" eaLnBrk="0" hangingPunct="0">
                        <a:spcBef>
                          <a:spcPct val="20000"/>
                        </a:spcBef>
                        <a:buClr>
                          <a:schemeClr val="accent2"/>
                        </a:buClr>
                        <a:buFont typeface="Wingdings" pitchFamily="2" charset="2"/>
                        <a:defRPr>
                          <a:solidFill>
                            <a:schemeClr val="tx1"/>
                          </a:solidFill>
                          <a:latin typeface="Verdana" pitchFamily="34" charset="0"/>
                          <a:ea typeface="华文新魏" pitchFamily="2" charset="-122"/>
                        </a:defRPr>
                      </a:lvl4pPr>
                      <a:lvl5pPr marL="2057400" indent="-361950" eaLnBrk="0" hangingPunct="0">
                        <a:spcBef>
                          <a:spcPct val="25000"/>
                        </a:spcBef>
                        <a:buClr>
                          <a:schemeClr val="accent2"/>
                        </a:buClr>
                        <a:buFont typeface="Wingdings" pitchFamily="2" charset="2"/>
                        <a:defRPr>
                          <a:solidFill>
                            <a:schemeClr val="tx1"/>
                          </a:solidFill>
                          <a:latin typeface="Verdana" pitchFamily="34" charset="0"/>
                          <a:ea typeface="华文新魏" pitchFamily="2" charset="-122"/>
                        </a:defRPr>
                      </a:lvl5pPr>
                      <a:lvl6pPr marL="25146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6pPr>
                      <a:lvl7pPr marL="29718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7pPr>
                      <a:lvl8pPr marL="34290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8pPr>
                      <a:lvl9pPr marL="38862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en-US" altLang="zh-CN" sz="1700" b="1" i="0" u="none" strike="noStrike" cap="none" normalizeH="0" baseline="0">
                          <a:ln>
                            <a:noFill/>
                          </a:ln>
                          <a:solidFill>
                            <a:schemeClr val="tx1"/>
                          </a:solidFill>
                          <a:effectLst/>
                          <a:latin typeface="Times New Roman" pitchFamily="18" charset="0"/>
                          <a:ea typeface="楷体_GB2312" pitchFamily="1" charset="-122"/>
                        </a:rPr>
                        <a:t>350</a:t>
                      </a:r>
                    </a:p>
                  </a:txBody>
                  <a:tcPr marL="91434" marR="91434"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2"/>
                        </a:buClr>
                        <a:buFont typeface="Wingdings" pitchFamily="2" charset="2"/>
                        <a:defRPr sz="2600">
                          <a:solidFill>
                            <a:schemeClr val="tx1"/>
                          </a:solidFill>
                          <a:latin typeface="Verdana" pitchFamily="34" charset="0"/>
                          <a:ea typeface="华文新魏" pitchFamily="2" charset="-122"/>
                        </a:defRPr>
                      </a:lvl1pPr>
                      <a:lvl2pPr marL="742950" indent="-271463" eaLnBrk="0" hangingPunct="0">
                        <a:spcBef>
                          <a:spcPct val="20000"/>
                        </a:spcBef>
                        <a:buClr>
                          <a:schemeClr val="accent2"/>
                        </a:buClr>
                        <a:buFont typeface="Wingdings" pitchFamily="2" charset="2"/>
                        <a:defRPr sz="2200">
                          <a:solidFill>
                            <a:schemeClr val="tx1"/>
                          </a:solidFill>
                          <a:latin typeface="Verdana" pitchFamily="34" charset="0"/>
                          <a:ea typeface="华文新魏" pitchFamily="2" charset="-122"/>
                        </a:defRPr>
                      </a:lvl2pPr>
                      <a:lvl3pPr marL="1143000" indent="-233363" eaLnBrk="0" hangingPunct="0">
                        <a:spcBef>
                          <a:spcPct val="20000"/>
                        </a:spcBef>
                        <a:buClr>
                          <a:schemeClr val="accent2"/>
                        </a:buClr>
                        <a:buFont typeface="Wingdings" pitchFamily="2" charset="2"/>
                        <a:defRPr sz="2100">
                          <a:solidFill>
                            <a:schemeClr val="tx1"/>
                          </a:solidFill>
                          <a:latin typeface="Verdana" pitchFamily="34" charset="0"/>
                          <a:ea typeface="华文新魏" pitchFamily="2" charset="-122"/>
                        </a:defRPr>
                      </a:lvl3pPr>
                      <a:lvl4pPr marL="1600200" indent="-293688" eaLnBrk="0" hangingPunct="0">
                        <a:spcBef>
                          <a:spcPct val="20000"/>
                        </a:spcBef>
                        <a:buClr>
                          <a:schemeClr val="accent2"/>
                        </a:buClr>
                        <a:buFont typeface="Wingdings" pitchFamily="2" charset="2"/>
                        <a:defRPr>
                          <a:solidFill>
                            <a:schemeClr val="tx1"/>
                          </a:solidFill>
                          <a:latin typeface="Verdana" pitchFamily="34" charset="0"/>
                          <a:ea typeface="华文新魏" pitchFamily="2" charset="-122"/>
                        </a:defRPr>
                      </a:lvl4pPr>
                      <a:lvl5pPr marL="2057400" indent="-361950" eaLnBrk="0" hangingPunct="0">
                        <a:spcBef>
                          <a:spcPct val="25000"/>
                        </a:spcBef>
                        <a:buClr>
                          <a:schemeClr val="accent2"/>
                        </a:buClr>
                        <a:buFont typeface="Wingdings" pitchFamily="2" charset="2"/>
                        <a:defRPr>
                          <a:solidFill>
                            <a:schemeClr val="tx1"/>
                          </a:solidFill>
                          <a:latin typeface="Verdana" pitchFamily="34" charset="0"/>
                          <a:ea typeface="华文新魏" pitchFamily="2" charset="-122"/>
                        </a:defRPr>
                      </a:lvl5pPr>
                      <a:lvl6pPr marL="25146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6pPr>
                      <a:lvl7pPr marL="29718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7pPr>
                      <a:lvl8pPr marL="34290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8pPr>
                      <a:lvl9pPr marL="38862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en-US" altLang="zh-CN" sz="1700" b="1" i="0" u="none" strike="noStrike" cap="none" normalizeH="0" baseline="0">
                          <a:ln>
                            <a:noFill/>
                          </a:ln>
                          <a:solidFill>
                            <a:schemeClr val="tx1"/>
                          </a:solidFill>
                          <a:effectLst/>
                          <a:latin typeface="Times New Roman" pitchFamily="18" charset="0"/>
                          <a:ea typeface="楷体_GB2312" pitchFamily="1" charset="-122"/>
                        </a:rPr>
                        <a:t>3200</a:t>
                      </a:r>
                    </a:p>
                  </a:txBody>
                  <a:tcPr marL="91434" marR="91434"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2118">
                <a:tc>
                  <a:txBody>
                    <a:bodyPr/>
                    <a:lstStyle>
                      <a:lvl1pPr eaLnBrk="0" hangingPunct="0">
                        <a:spcBef>
                          <a:spcPct val="20000"/>
                        </a:spcBef>
                        <a:buClr>
                          <a:schemeClr val="accent2"/>
                        </a:buClr>
                        <a:buFont typeface="Wingdings" pitchFamily="2" charset="2"/>
                        <a:defRPr sz="2600">
                          <a:solidFill>
                            <a:schemeClr val="tx1"/>
                          </a:solidFill>
                          <a:latin typeface="Verdana" pitchFamily="34" charset="0"/>
                          <a:ea typeface="华文新魏" pitchFamily="2" charset="-122"/>
                        </a:defRPr>
                      </a:lvl1pPr>
                      <a:lvl2pPr marL="742950" indent="-271463" eaLnBrk="0" hangingPunct="0">
                        <a:spcBef>
                          <a:spcPct val="20000"/>
                        </a:spcBef>
                        <a:buClr>
                          <a:schemeClr val="accent2"/>
                        </a:buClr>
                        <a:buFont typeface="Wingdings" pitchFamily="2" charset="2"/>
                        <a:defRPr sz="2200">
                          <a:solidFill>
                            <a:schemeClr val="tx1"/>
                          </a:solidFill>
                          <a:latin typeface="Verdana" pitchFamily="34" charset="0"/>
                          <a:ea typeface="华文新魏" pitchFamily="2" charset="-122"/>
                        </a:defRPr>
                      </a:lvl2pPr>
                      <a:lvl3pPr marL="1143000" indent="-233363" eaLnBrk="0" hangingPunct="0">
                        <a:spcBef>
                          <a:spcPct val="20000"/>
                        </a:spcBef>
                        <a:buClr>
                          <a:schemeClr val="accent2"/>
                        </a:buClr>
                        <a:buFont typeface="Wingdings" pitchFamily="2" charset="2"/>
                        <a:defRPr sz="2100">
                          <a:solidFill>
                            <a:schemeClr val="tx1"/>
                          </a:solidFill>
                          <a:latin typeface="Verdana" pitchFamily="34" charset="0"/>
                          <a:ea typeface="华文新魏" pitchFamily="2" charset="-122"/>
                        </a:defRPr>
                      </a:lvl3pPr>
                      <a:lvl4pPr marL="1600200" indent="-293688" eaLnBrk="0" hangingPunct="0">
                        <a:spcBef>
                          <a:spcPct val="20000"/>
                        </a:spcBef>
                        <a:buClr>
                          <a:schemeClr val="accent2"/>
                        </a:buClr>
                        <a:buFont typeface="Wingdings" pitchFamily="2" charset="2"/>
                        <a:defRPr>
                          <a:solidFill>
                            <a:schemeClr val="tx1"/>
                          </a:solidFill>
                          <a:latin typeface="Verdana" pitchFamily="34" charset="0"/>
                          <a:ea typeface="华文新魏" pitchFamily="2" charset="-122"/>
                        </a:defRPr>
                      </a:lvl4pPr>
                      <a:lvl5pPr marL="2057400" indent="-361950" eaLnBrk="0" hangingPunct="0">
                        <a:spcBef>
                          <a:spcPct val="25000"/>
                        </a:spcBef>
                        <a:buClr>
                          <a:schemeClr val="accent2"/>
                        </a:buClr>
                        <a:buFont typeface="Wingdings" pitchFamily="2" charset="2"/>
                        <a:defRPr>
                          <a:solidFill>
                            <a:schemeClr val="tx1"/>
                          </a:solidFill>
                          <a:latin typeface="Verdana" pitchFamily="34" charset="0"/>
                          <a:ea typeface="华文新魏" pitchFamily="2" charset="-122"/>
                        </a:defRPr>
                      </a:lvl5pPr>
                      <a:lvl6pPr marL="25146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6pPr>
                      <a:lvl7pPr marL="29718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7pPr>
                      <a:lvl8pPr marL="34290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8pPr>
                      <a:lvl9pPr marL="38862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700" b="1" i="0" u="none" strike="noStrike" cap="none" normalizeH="0" baseline="0" dirty="0">
                          <a:ln>
                            <a:noFill/>
                          </a:ln>
                          <a:solidFill>
                            <a:schemeClr val="tx1"/>
                          </a:solidFill>
                          <a:effectLst/>
                          <a:latin typeface="Times New Roman" pitchFamily="18" charset="0"/>
                          <a:ea typeface="宋体" pitchFamily="2" charset="-122"/>
                        </a:rPr>
                        <a:t>Developer/Tester</a:t>
                      </a:r>
                      <a:endParaRPr kumimoji="0" lang="en-US" altLang="zh-CN" sz="1700" b="1" i="0" u="none" strike="noStrike" cap="none" normalizeH="0" baseline="0" dirty="0">
                        <a:ln>
                          <a:noFill/>
                        </a:ln>
                        <a:solidFill>
                          <a:schemeClr val="tx1"/>
                        </a:solidFill>
                        <a:effectLst/>
                        <a:latin typeface="Times New Roman" pitchFamily="18" charset="0"/>
                        <a:ea typeface="华文新魏" pitchFamily="2" charset="-122"/>
                      </a:endParaRPr>
                    </a:p>
                  </a:txBody>
                  <a:tcPr marL="91434" marR="91434"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99FF"/>
                    </a:solidFill>
                  </a:tcPr>
                </a:tc>
                <a:tc>
                  <a:txBody>
                    <a:bodyPr/>
                    <a:lstStyle>
                      <a:lvl1pPr eaLnBrk="0" hangingPunct="0">
                        <a:spcBef>
                          <a:spcPct val="20000"/>
                        </a:spcBef>
                        <a:buClr>
                          <a:schemeClr val="accent2"/>
                        </a:buClr>
                        <a:buFont typeface="Wingdings" pitchFamily="2" charset="2"/>
                        <a:defRPr sz="2600">
                          <a:solidFill>
                            <a:schemeClr val="tx1"/>
                          </a:solidFill>
                          <a:latin typeface="Verdana" pitchFamily="34" charset="0"/>
                          <a:ea typeface="华文新魏" pitchFamily="2" charset="-122"/>
                        </a:defRPr>
                      </a:lvl1pPr>
                      <a:lvl2pPr marL="742950" indent="-271463" eaLnBrk="0" hangingPunct="0">
                        <a:spcBef>
                          <a:spcPct val="20000"/>
                        </a:spcBef>
                        <a:buClr>
                          <a:schemeClr val="accent2"/>
                        </a:buClr>
                        <a:buFont typeface="Wingdings" pitchFamily="2" charset="2"/>
                        <a:defRPr sz="2200">
                          <a:solidFill>
                            <a:schemeClr val="tx1"/>
                          </a:solidFill>
                          <a:latin typeface="Verdana" pitchFamily="34" charset="0"/>
                          <a:ea typeface="华文新魏" pitchFamily="2" charset="-122"/>
                        </a:defRPr>
                      </a:lvl2pPr>
                      <a:lvl3pPr marL="1143000" indent="-233363" eaLnBrk="0" hangingPunct="0">
                        <a:spcBef>
                          <a:spcPct val="20000"/>
                        </a:spcBef>
                        <a:buClr>
                          <a:schemeClr val="accent2"/>
                        </a:buClr>
                        <a:buFont typeface="Wingdings" pitchFamily="2" charset="2"/>
                        <a:defRPr sz="2100">
                          <a:solidFill>
                            <a:schemeClr val="tx1"/>
                          </a:solidFill>
                          <a:latin typeface="Verdana" pitchFamily="34" charset="0"/>
                          <a:ea typeface="华文新魏" pitchFamily="2" charset="-122"/>
                        </a:defRPr>
                      </a:lvl3pPr>
                      <a:lvl4pPr marL="1600200" indent="-293688" eaLnBrk="0" hangingPunct="0">
                        <a:spcBef>
                          <a:spcPct val="20000"/>
                        </a:spcBef>
                        <a:buClr>
                          <a:schemeClr val="accent2"/>
                        </a:buClr>
                        <a:buFont typeface="Wingdings" pitchFamily="2" charset="2"/>
                        <a:defRPr>
                          <a:solidFill>
                            <a:schemeClr val="tx1"/>
                          </a:solidFill>
                          <a:latin typeface="Verdana" pitchFamily="34" charset="0"/>
                          <a:ea typeface="华文新魏" pitchFamily="2" charset="-122"/>
                        </a:defRPr>
                      </a:lvl4pPr>
                      <a:lvl5pPr marL="2057400" indent="-361950" eaLnBrk="0" hangingPunct="0">
                        <a:spcBef>
                          <a:spcPct val="25000"/>
                        </a:spcBef>
                        <a:buClr>
                          <a:schemeClr val="accent2"/>
                        </a:buClr>
                        <a:buFont typeface="Wingdings" pitchFamily="2" charset="2"/>
                        <a:defRPr>
                          <a:solidFill>
                            <a:schemeClr val="tx1"/>
                          </a:solidFill>
                          <a:latin typeface="Verdana" pitchFamily="34" charset="0"/>
                          <a:ea typeface="华文新魏" pitchFamily="2" charset="-122"/>
                        </a:defRPr>
                      </a:lvl5pPr>
                      <a:lvl6pPr marL="25146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6pPr>
                      <a:lvl7pPr marL="29718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7pPr>
                      <a:lvl8pPr marL="34290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8pPr>
                      <a:lvl9pPr marL="38862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en-US" altLang="zh-CN" sz="1700" b="1" i="0" u="none" strike="noStrike" cap="none" normalizeH="0" baseline="0">
                          <a:ln>
                            <a:noFill/>
                          </a:ln>
                          <a:solidFill>
                            <a:schemeClr val="tx1"/>
                          </a:solidFill>
                          <a:effectLst/>
                          <a:latin typeface="Times New Roman" pitchFamily="18" charset="0"/>
                          <a:ea typeface="楷体_GB2312" pitchFamily="1" charset="-122"/>
                        </a:rPr>
                        <a:t>2.5</a:t>
                      </a:r>
                    </a:p>
                  </a:txBody>
                  <a:tcPr marL="91434" marR="91434"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99FF"/>
                    </a:solidFill>
                  </a:tcPr>
                </a:tc>
                <a:tc>
                  <a:txBody>
                    <a:bodyPr/>
                    <a:lstStyle>
                      <a:lvl1pPr eaLnBrk="0" hangingPunct="0">
                        <a:spcBef>
                          <a:spcPct val="20000"/>
                        </a:spcBef>
                        <a:buClr>
                          <a:schemeClr val="accent2"/>
                        </a:buClr>
                        <a:buFont typeface="Wingdings" pitchFamily="2" charset="2"/>
                        <a:defRPr sz="2600">
                          <a:solidFill>
                            <a:schemeClr val="tx1"/>
                          </a:solidFill>
                          <a:latin typeface="Verdana" pitchFamily="34" charset="0"/>
                          <a:ea typeface="华文新魏" pitchFamily="2" charset="-122"/>
                        </a:defRPr>
                      </a:lvl1pPr>
                      <a:lvl2pPr marL="742950" indent="-271463" eaLnBrk="0" hangingPunct="0">
                        <a:spcBef>
                          <a:spcPct val="20000"/>
                        </a:spcBef>
                        <a:buClr>
                          <a:schemeClr val="accent2"/>
                        </a:buClr>
                        <a:buFont typeface="Wingdings" pitchFamily="2" charset="2"/>
                        <a:defRPr sz="2200">
                          <a:solidFill>
                            <a:schemeClr val="tx1"/>
                          </a:solidFill>
                          <a:latin typeface="Verdana" pitchFamily="34" charset="0"/>
                          <a:ea typeface="华文新魏" pitchFamily="2" charset="-122"/>
                        </a:defRPr>
                      </a:lvl2pPr>
                      <a:lvl3pPr marL="1143000" indent="-233363" eaLnBrk="0" hangingPunct="0">
                        <a:spcBef>
                          <a:spcPct val="20000"/>
                        </a:spcBef>
                        <a:buClr>
                          <a:schemeClr val="accent2"/>
                        </a:buClr>
                        <a:buFont typeface="Wingdings" pitchFamily="2" charset="2"/>
                        <a:defRPr sz="2100">
                          <a:solidFill>
                            <a:schemeClr val="tx1"/>
                          </a:solidFill>
                          <a:latin typeface="Verdana" pitchFamily="34" charset="0"/>
                          <a:ea typeface="华文新魏" pitchFamily="2" charset="-122"/>
                        </a:defRPr>
                      </a:lvl3pPr>
                      <a:lvl4pPr marL="1600200" indent="-293688" eaLnBrk="0" hangingPunct="0">
                        <a:spcBef>
                          <a:spcPct val="20000"/>
                        </a:spcBef>
                        <a:buClr>
                          <a:schemeClr val="accent2"/>
                        </a:buClr>
                        <a:buFont typeface="Wingdings" pitchFamily="2" charset="2"/>
                        <a:defRPr>
                          <a:solidFill>
                            <a:schemeClr val="tx1"/>
                          </a:solidFill>
                          <a:latin typeface="Verdana" pitchFamily="34" charset="0"/>
                          <a:ea typeface="华文新魏" pitchFamily="2" charset="-122"/>
                        </a:defRPr>
                      </a:lvl4pPr>
                      <a:lvl5pPr marL="2057400" indent="-361950" eaLnBrk="0" hangingPunct="0">
                        <a:spcBef>
                          <a:spcPct val="25000"/>
                        </a:spcBef>
                        <a:buClr>
                          <a:schemeClr val="accent2"/>
                        </a:buClr>
                        <a:buFont typeface="Wingdings" pitchFamily="2" charset="2"/>
                        <a:defRPr>
                          <a:solidFill>
                            <a:schemeClr val="tx1"/>
                          </a:solidFill>
                          <a:latin typeface="Verdana" pitchFamily="34" charset="0"/>
                          <a:ea typeface="华文新魏" pitchFamily="2" charset="-122"/>
                        </a:defRPr>
                      </a:lvl5pPr>
                      <a:lvl6pPr marL="25146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6pPr>
                      <a:lvl7pPr marL="29718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7pPr>
                      <a:lvl8pPr marL="34290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8pPr>
                      <a:lvl9pPr marL="3886200" indent="-361950" eaLnBrk="0" fontAlgn="base" hangingPunct="0">
                        <a:spcBef>
                          <a:spcPct val="25000"/>
                        </a:spcBef>
                        <a:spcAft>
                          <a:spcPct val="0"/>
                        </a:spcAft>
                        <a:buClr>
                          <a:schemeClr val="accent2"/>
                        </a:buClr>
                        <a:buFont typeface="Wingdings" pitchFamily="2" charset="2"/>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en-US" altLang="zh-CN" sz="1700" b="1" i="0" u="none" strike="noStrike" cap="none" normalizeH="0" baseline="0" dirty="0">
                          <a:ln>
                            <a:noFill/>
                          </a:ln>
                          <a:solidFill>
                            <a:schemeClr val="tx1"/>
                          </a:solidFill>
                          <a:effectLst/>
                          <a:latin typeface="Times New Roman" pitchFamily="18" charset="0"/>
                          <a:ea typeface="楷体_GB2312" pitchFamily="1" charset="-122"/>
                        </a:rPr>
                        <a:t>1.9</a:t>
                      </a:r>
                    </a:p>
                  </a:txBody>
                  <a:tcPr marL="91434" marR="91434"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99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716993751"/>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xfrm>
            <a:off x="2063750" y="333376"/>
            <a:ext cx="7861300" cy="601663"/>
          </a:xfrm>
        </p:spPr>
        <p:txBody>
          <a:bodyPr/>
          <a:lstStyle/>
          <a:p>
            <a:pPr eaLnBrk="1" hangingPunct="1"/>
            <a:r>
              <a:rPr lang="zh-CN" altLang="en-US" sz="3200">
                <a:solidFill>
                  <a:srgbClr val="C00000"/>
                </a:solidFill>
              </a:rPr>
              <a:t>国内现状，</a:t>
            </a:r>
            <a:r>
              <a:rPr lang="en-US" altLang="zh-CN" sz="3200">
                <a:solidFill>
                  <a:srgbClr val="C00000"/>
                </a:solidFill>
              </a:rPr>
              <a:t>2006</a:t>
            </a:r>
            <a:r>
              <a:rPr lang="zh-CN" altLang="en-US" sz="3200">
                <a:solidFill>
                  <a:srgbClr val="C00000"/>
                </a:solidFill>
              </a:rPr>
              <a:t>年的一个统计</a:t>
            </a:r>
          </a:p>
        </p:txBody>
      </p:sp>
      <p:sp>
        <p:nvSpPr>
          <p:cNvPr id="35843" name="Rectangle 3"/>
          <p:cNvSpPr>
            <a:spLocks noGrp="1" noChangeArrowheads="1"/>
          </p:cNvSpPr>
          <p:nvPr>
            <p:ph type="body" idx="4294967295"/>
          </p:nvPr>
        </p:nvSpPr>
        <p:spPr>
          <a:xfrm>
            <a:off x="2090739" y="1268414"/>
            <a:ext cx="8008937" cy="5087937"/>
          </a:xfrm>
        </p:spPr>
        <p:txBody>
          <a:bodyPr/>
          <a:lstStyle/>
          <a:p>
            <a:pPr eaLnBrk="1" hangingPunct="1"/>
            <a:r>
              <a:rPr lang="zh-CN" altLang="en-US" b="1" dirty="0"/>
              <a:t>重要性调查：</a:t>
            </a:r>
            <a:r>
              <a:rPr lang="en-US" altLang="zh-CN" b="1" dirty="0"/>
              <a:t>68.2%</a:t>
            </a:r>
            <a:r>
              <a:rPr lang="zh-CN" altLang="en-US" b="1" dirty="0"/>
              <a:t>的企业认为软件测试非常重要，必须设立软件测试部分，与开发同样重要；</a:t>
            </a:r>
            <a:r>
              <a:rPr lang="en-US" altLang="zh-CN" b="1" dirty="0"/>
              <a:t>31.8%</a:t>
            </a:r>
            <a:r>
              <a:rPr lang="zh-CN" altLang="en-US" b="1"/>
              <a:t>的企业认为</a:t>
            </a:r>
            <a:r>
              <a:rPr lang="zh-CN" altLang="en-US" b="1" dirty="0"/>
              <a:t>比较重要；</a:t>
            </a:r>
            <a:r>
              <a:rPr lang="en-US" altLang="zh-CN" b="1" dirty="0"/>
              <a:t>0%</a:t>
            </a:r>
            <a:r>
              <a:rPr lang="zh-CN" altLang="en-US" b="1" dirty="0"/>
              <a:t>的认为可有可无。</a:t>
            </a:r>
            <a:endParaRPr lang="en-US" altLang="zh-CN" b="1" dirty="0"/>
          </a:p>
          <a:p>
            <a:pPr eaLnBrk="1" hangingPunct="1"/>
            <a:r>
              <a:rPr lang="zh-CN" altLang="en-US" b="1" dirty="0">
                <a:solidFill>
                  <a:srgbClr val="00B050"/>
                </a:solidFill>
              </a:rPr>
              <a:t>测试人员与开发人员比例：</a:t>
            </a:r>
          </a:p>
          <a:p>
            <a:pPr lvl="1" eaLnBrk="1" hangingPunct="1">
              <a:buFont typeface="Wingdings" panose="05000000000000000000" pitchFamily="2" charset="2"/>
              <a:buNone/>
            </a:pPr>
            <a:r>
              <a:rPr lang="zh-CN" altLang="en-US" sz="2800" b="1" dirty="0"/>
              <a:t>    </a:t>
            </a:r>
            <a:r>
              <a:rPr lang="en-US" altLang="zh-CN" sz="2800" b="1" dirty="0"/>
              <a:t>36.5%</a:t>
            </a:r>
            <a:r>
              <a:rPr lang="zh-CN" altLang="en-US" sz="2800" b="1" dirty="0"/>
              <a:t>的企业为  </a:t>
            </a:r>
            <a:r>
              <a:rPr lang="en-US" altLang="zh-CN" sz="2800" b="1" dirty="0"/>
              <a:t>1:5</a:t>
            </a:r>
          </a:p>
          <a:p>
            <a:pPr lvl="1" eaLnBrk="1" hangingPunct="1">
              <a:buFont typeface="Wingdings" panose="05000000000000000000" pitchFamily="2" charset="2"/>
              <a:buNone/>
            </a:pPr>
            <a:r>
              <a:rPr lang="en-US" altLang="zh-CN" sz="2800" b="1" dirty="0"/>
              <a:t>    31.8%</a:t>
            </a:r>
            <a:r>
              <a:rPr lang="zh-CN" altLang="en-US" sz="2800" b="1" dirty="0"/>
              <a:t>的企业为  </a:t>
            </a:r>
            <a:r>
              <a:rPr lang="en-US" altLang="zh-CN" sz="2800" b="1" dirty="0"/>
              <a:t>1:2</a:t>
            </a:r>
          </a:p>
          <a:p>
            <a:pPr lvl="1" eaLnBrk="1" hangingPunct="1">
              <a:buFont typeface="Wingdings" panose="05000000000000000000" pitchFamily="2" charset="2"/>
              <a:buNone/>
            </a:pPr>
            <a:r>
              <a:rPr lang="en-US" altLang="zh-CN" sz="2800" b="1" dirty="0"/>
              <a:t>    31.7%</a:t>
            </a:r>
            <a:r>
              <a:rPr lang="zh-CN" altLang="en-US" sz="2800" b="1" dirty="0"/>
              <a:t>的企业</a:t>
            </a:r>
            <a:r>
              <a:rPr lang="en-US" altLang="zh-CN" sz="2800" b="1" dirty="0"/>
              <a:t>&gt;=  1:1</a:t>
            </a:r>
          </a:p>
        </p:txBody>
      </p:sp>
    </p:spTree>
    <p:extLst>
      <p:ext uri="{BB962C8B-B14F-4D97-AF65-F5344CB8AC3E}">
        <p14:creationId xmlns:p14="http://schemas.microsoft.com/office/powerpoint/2010/main" val="3419759037"/>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idx="4294967295"/>
          </p:nvPr>
        </p:nvSpPr>
        <p:spPr>
          <a:xfrm>
            <a:off x="2090738" y="204788"/>
            <a:ext cx="7861300" cy="703262"/>
          </a:xfrm>
        </p:spPr>
        <p:txBody>
          <a:bodyPr/>
          <a:lstStyle/>
          <a:p>
            <a:r>
              <a:rPr lang="zh-CN" altLang="zh-CN" b="1">
                <a:solidFill>
                  <a:srgbClr val="C00000"/>
                </a:solidFill>
              </a:rPr>
              <a:t>软件测试网的统计</a:t>
            </a:r>
          </a:p>
        </p:txBody>
      </p:sp>
      <p:sp>
        <p:nvSpPr>
          <p:cNvPr id="36867" name="内容占位符 2"/>
          <p:cNvSpPr>
            <a:spLocks noGrp="1"/>
          </p:cNvSpPr>
          <p:nvPr>
            <p:ph idx="4294967295"/>
          </p:nvPr>
        </p:nvSpPr>
        <p:spPr>
          <a:xfrm>
            <a:off x="1893888" y="1052514"/>
            <a:ext cx="8089900" cy="4822825"/>
          </a:xfrm>
        </p:spPr>
        <p:txBody>
          <a:bodyPr/>
          <a:lstStyle/>
          <a:p>
            <a:r>
              <a:rPr lang="zh-CN" altLang="en-US" b="1">
                <a:latin typeface="仿宋_GB2312" pitchFamily="1" charset="-122"/>
                <a:ea typeface="仿宋_GB2312" pitchFamily="1" charset="-122"/>
              </a:rPr>
              <a:t>软件测试逐渐受到重视</a:t>
            </a:r>
            <a:r>
              <a:rPr lang="en-US" altLang="zh-CN" b="1">
                <a:latin typeface="仿宋_GB2312" pitchFamily="1" charset="-122"/>
                <a:ea typeface="仿宋_GB2312" pitchFamily="1" charset="-122"/>
              </a:rPr>
              <a:t>;</a:t>
            </a:r>
            <a:r>
              <a:rPr lang="zh-CN" altLang="en-US" b="1">
                <a:latin typeface="仿宋_GB2312" pitchFamily="1" charset="-122"/>
                <a:ea typeface="仿宋_GB2312" pitchFamily="1" charset="-122"/>
              </a:rPr>
              <a:t>存在不同程度的测试人才缺口</a:t>
            </a:r>
            <a:r>
              <a:rPr lang="en-US" altLang="zh-CN" b="1">
                <a:latin typeface="仿宋_GB2312" pitchFamily="1" charset="-122"/>
                <a:ea typeface="仿宋_GB2312" pitchFamily="1" charset="-122"/>
              </a:rPr>
              <a:t>;</a:t>
            </a:r>
            <a:r>
              <a:rPr lang="zh-CN" altLang="en-US" b="1">
                <a:latin typeface="仿宋_GB2312" pitchFamily="1" charset="-122"/>
                <a:ea typeface="仿宋_GB2312" pitchFamily="1" charset="-122"/>
              </a:rPr>
              <a:t>高素质的测试人才紧缺。</a:t>
            </a:r>
            <a:endParaRPr lang="en-US" altLang="zh-CN" b="1">
              <a:latin typeface="仿宋_GB2312" pitchFamily="1" charset="-122"/>
              <a:ea typeface="仿宋_GB2312" pitchFamily="1" charset="-122"/>
            </a:endParaRPr>
          </a:p>
          <a:p>
            <a:r>
              <a:rPr lang="zh-CN" altLang="en-US" b="1">
                <a:ea typeface="仿宋_GB2312" pitchFamily="1" charset="-122"/>
              </a:rPr>
              <a:t>软件测试从业人员年龄分布：</a:t>
            </a:r>
            <a:endParaRPr lang="zh-CN" altLang="en-US"/>
          </a:p>
        </p:txBody>
      </p:sp>
      <p:pic>
        <p:nvPicPr>
          <p:cNvPr id="3686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7538" y="3017450"/>
            <a:ext cx="4527550" cy="30035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6869" name="Rectangle 9"/>
          <p:cNvSpPr>
            <a:spLocks noChangeArrowheads="1"/>
          </p:cNvSpPr>
          <p:nvPr/>
        </p:nvSpPr>
        <p:spPr bwMode="auto">
          <a:xfrm>
            <a:off x="6672263" y="3354542"/>
            <a:ext cx="3632200" cy="2234458"/>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lnSpc>
                <a:spcPct val="90000"/>
              </a:lnSpc>
              <a:spcBef>
                <a:spcPts val="1800"/>
              </a:spcBef>
              <a:buClr>
                <a:schemeClr val="accent1"/>
              </a:buClr>
              <a:buSzPct val="80000"/>
              <a:buFont typeface="Wingdings" panose="05000000000000000000" pitchFamily="2" charset="2"/>
              <a:buChar char="±"/>
              <a:defRPr sz="2000">
                <a:solidFill>
                  <a:schemeClr val="accent2"/>
                </a:solidFill>
                <a:latin typeface="Arial" panose="020B0604020202020204" pitchFamily="34" charset="0"/>
                <a:ea typeface="幼圆" panose="02010509060101010101" pitchFamily="49" charset="-122"/>
              </a:defRPr>
            </a:lvl1pPr>
            <a:lvl2pPr marL="742950" indent="-285750" eaLnBrk="0" hangingPunct="0">
              <a:lnSpc>
                <a:spcPct val="130000"/>
              </a:lnSpc>
              <a:buFont typeface="Calibri" panose="020F0502020204030204" pitchFamily="34" charset="0"/>
              <a:buChar char=" "/>
              <a:defRPr sz="1600">
                <a:solidFill>
                  <a:schemeClr val="tx1"/>
                </a:solidFill>
                <a:latin typeface="Arial" panose="020B0604020202020204" pitchFamily="34" charset="0"/>
                <a:ea typeface="幼圆" panose="02010509060101010101" pitchFamily="49" charset="-122"/>
              </a:defRPr>
            </a:lvl2pPr>
            <a:lvl3pPr marL="1143000" indent="-228600" eaLnBrk="0" hangingPunct="0">
              <a:lnSpc>
                <a:spcPct val="90000"/>
              </a:lnSpc>
              <a:spcBef>
                <a:spcPts val="500"/>
              </a:spcBef>
              <a:buFont typeface="Calibri" panose="020F0502020204030204" pitchFamily="34" charset="0"/>
              <a:buChar char="•"/>
              <a:defRPr sz="2000">
                <a:solidFill>
                  <a:srgbClr val="7F7F7F"/>
                </a:solidFill>
                <a:latin typeface="Arial" panose="020B0604020202020204" pitchFamily="34" charset="0"/>
                <a:ea typeface="幼圆" panose="02010509060101010101" pitchFamily="49" charset="-122"/>
              </a:defRPr>
            </a:lvl3pPr>
            <a:lvl4pPr marL="1600200" indent="-228600" eaLnBrk="0" hangingPunct="0">
              <a:lnSpc>
                <a:spcPct val="90000"/>
              </a:lnSpc>
              <a:spcBef>
                <a:spcPts val="500"/>
              </a:spcBef>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4pPr>
            <a:lvl5pPr marL="2057400" indent="-228600" eaLnBrk="0" hangingPunct="0">
              <a:lnSpc>
                <a:spcPct val="90000"/>
              </a:lnSpc>
              <a:spcBef>
                <a:spcPts val="500"/>
              </a:spcBef>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9pPr>
          </a:lstStyle>
          <a:p>
            <a:pPr eaLnBrk="1" hangingPunct="1">
              <a:spcBef>
                <a:spcPct val="20000"/>
              </a:spcBef>
              <a:buClr>
                <a:srgbClr val="0000FF"/>
              </a:buClr>
              <a:buSzTx/>
              <a:buFont typeface="Wingdings" panose="05000000000000000000" pitchFamily="2" charset="2"/>
              <a:buChar char="n"/>
            </a:pPr>
            <a:r>
              <a:rPr lang="zh-CN" altLang="en-US" sz="2400" b="1" dirty="0">
                <a:solidFill>
                  <a:schemeClr val="tx1"/>
                </a:solidFill>
                <a:latin typeface="楷体_GB2312" pitchFamily="1" charset="-122"/>
                <a:ea typeface="楷体_GB2312" pitchFamily="1" charset="-122"/>
              </a:rPr>
              <a:t>软件测试是一个新兴领域</a:t>
            </a:r>
          </a:p>
          <a:p>
            <a:pPr eaLnBrk="1" hangingPunct="1">
              <a:spcBef>
                <a:spcPct val="20000"/>
              </a:spcBef>
              <a:buClr>
                <a:srgbClr val="0000FF"/>
              </a:buClr>
              <a:buSzTx/>
              <a:buFont typeface="Wingdings" panose="05000000000000000000" pitchFamily="2" charset="2"/>
              <a:buChar char="n"/>
            </a:pPr>
            <a:r>
              <a:rPr lang="en-US" altLang="zh-CN" sz="2400" b="1" dirty="0">
                <a:solidFill>
                  <a:schemeClr val="tx1"/>
                </a:solidFill>
                <a:latin typeface="楷体_GB2312" pitchFamily="1" charset="-122"/>
                <a:ea typeface="楷体_GB2312" pitchFamily="1" charset="-122"/>
              </a:rPr>
              <a:t>80</a:t>
            </a:r>
            <a:r>
              <a:rPr lang="zh-CN" altLang="en-US" sz="2400" b="1" dirty="0">
                <a:solidFill>
                  <a:schemeClr val="tx1"/>
                </a:solidFill>
                <a:latin typeface="楷体_GB2312" pitchFamily="1" charset="-122"/>
                <a:ea typeface="楷体_GB2312" pitchFamily="1" charset="-122"/>
              </a:rPr>
              <a:t>年代的职场新人是主力军</a:t>
            </a:r>
          </a:p>
          <a:p>
            <a:pPr eaLnBrk="1" hangingPunct="1">
              <a:spcBef>
                <a:spcPct val="20000"/>
              </a:spcBef>
              <a:buClr>
                <a:srgbClr val="0000FF"/>
              </a:buClr>
              <a:buSzTx/>
              <a:buFont typeface="Wingdings" panose="05000000000000000000" pitchFamily="2" charset="2"/>
              <a:buChar char="n"/>
            </a:pPr>
            <a:r>
              <a:rPr lang="zh-CN" altLang="en-US" sz="2400" b="1" dirty="0">
                <a:solidFill>
                  <a:schemeClr val="tx1"/>
                </a:solidFill>
                <a:latin typeface="楷体_GB2312" pitchFamily="1" charset="-122"/>
                <a:ea typeface="楷体_GB2312" pitchFamily="1" charset="-122"/>
              </a:rPr>
              <a:t>缺乏资深测试人员是不争的事实</a:t>
            </a:r>
          </a:p>
        </p:txBody>
      </p:sp>
    </p:spTree>
    <p:extLst>
      <p:ext uri="{BB962C8B-B14F-4D97-AF65-F5344CB8AC3E}">
        <p14:creationId xmlns:p14="http://schemas.microsoft.com/office/powerpoint/2010/main" val="568263432"/>
      </p:ext>
    </p:extLst>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idx="4294967295"/>
          </p:nvPr>
        </p:nvSpPr>
        <p:spPr>
          <a:xfrm>
            <a:off x="2063750" y="404813"/>
            <a:ext cx="7861300" cy="601662"/>
          </a:xfrm>
        </p:spPr>
        <p:txBody>
          <a:bodyPr>
            <a:normAutofit fontScale="90000"/>
          </a:bodyPr>
          <a:lstStyle/>
          <a:p>
            <a:r>
              <a:rPr lang="zh-CN" altLang="zh-CN" sz="4000" b="1">
                <a:solidFill>
                  <a:srgbClr val="C00000"/>
                </a:solidFill>
                <a:latin typeface="Times New Roman" panose="02020603050405020304" pitchFamily="18" charset="0"/>
                <a:ea typeface="仿宋_GB2312" pitchFamily="1" charset="-122"/>
              </a:rPr>
              <a:t>软件测试从业人员性别比例</a:t>
            </a:r>
            <a:endParaRPr lang="zh-CN" altLang="zh-CN">
              <a:solidFill>
                <a:srgbClr val="C00000"/>
              </a:solidFill>
            </a:endParaRPr>
          </a:p>
        </p:txBody>
      </p:sp>
      <p:pic>
        <p:nvPicPr>
          <p:cNvPr id="37891" name="Picture 8"/>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2095500" y="2000251"/>
            <a:ext cx="5124450" cy="3400425"/>
          </a:xfrm>
          <a:noFill/>
          <a:ln>
            <a:solidFill>
              <a:schemeClr val="tx1"/>
            </a:solidFill>
            <a:miter lim="800000"/>
            <a:headEnd/>
            <a:tailEnd/>
          </a:ln>
        </p:spPr>
      </p:pic>
      <p:sp>
        <p:nvSpPr>
          <p:cNvPr id="37892" name="Rectangle 7"/>
          <p:cNvSpPr>
            <a:spLocks noChangeArrowheads="1"/>
          </p:cNvSpPr>
          <p:nvPr/>
        </p:nvSpPr>
        <p:spPr bwMode="auto">
          <a:xfrm>
            <a:off x="7310438" y="3137023"/>
            <a:ext cx="3111500" cy="1163395"/>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lnSpc>
                <a:spcPct val="90000"/>
              </a:lnSpc>
              <a:spcBef>
                <a:spcPts val="1800"/>
              </a:spcBef>
              <a:buClr>
                <a:schemeClr val="accent1"/>
              </a:buClr>
              <a:buSzPct val="80000"/>
              <a:buFont typeface="Wingdings" panose="05000000000000000000" pitchFamily="2" charset="2"/>
              <a:buChar char="±"/>
              <a:defRPr sz="2000">
                <a:solidFill>
                  <a:schemeClr val="accent2"/>
                </a:solidFill>
                <a:latin typeface="Arial" panose="020B0604020202020204" pitchFamily="34" charset="0"/>
                <a:ea typeface="幼圆" panose="02010509060101010101" pitchFamily="49" charset="-122"/>
              </a:defRPr>
            </a:lvl1pPr>
            <a:lvl2pPr marL="742950" indent="-285750" eaLnBrk="0" hangingPunct="0">
              <a:lnSpc>
                <a:spcPct val="130000"/>
              </a:lnSpc>
              <a:buFont typeface="Calibri" panose="020F0502020204030204" pitchFamily="34" charset="0"/>
              <a:buChar char=" "/>
              <a:defRPr sz="1600">
                <a:solidFill>
                  <a:schemeClr val="tx1"/>
                </a:solidFill>
                <a:latin typeface="Arial" panose="020B0604020202020204" pitchFamily="34" charset="0"/>
                <a:ea typeface="幼圆" panose="02010509060101010101" pitchFamily="49" charset="-122"/>
              </a:defRPr>
            </a:lvl2pPr>
            <a:lvl3pPr marL="1143000" indent="-228600" eaLnBrk="0" hangingPunct="0">
              <a:lnSpc>
                <a:spcPct val="90000"/>
              </a:lnSpc>
              <a:spcBef>
                <a:spcPts val="500"/>
              </a:spcBef>
              <a:buFont typeface="Calibri" panose="020F0502020204030204" pitchFamily="34" charset="0"/>
              <a:buChar char="•"/>
              <a:defRPr sz="2000">
                <a:solidFill>
                  <a:srgbClr val="7F7F7F"/>
                </a:solidFill>
                <a:latin typeface="Arial" panose="020B0604020202020204" pitchFamily="34" charset="0"/>
                <a:ea typeface="幼圆" panose="02010509060101010101" pitchFamily="49" charset="-122"/>
              </a:defRPr>
            </a:lvl3pPr>
            <a:lvl4pPr marL="1600200" indent="-228600" eaLnBrk="0" hangingPunct="0">
              <a:lnSpc>
                <a:spcPct val="90000"/>
              </a:lnSpc>
              <a:spcBef>
                <a:spcPts val="500"/>
              </a:spcBef>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4pPr>
            <a:lvl5pPr marL="2057400" indent="-228600" eaLnBrk="0" hangingPunct="0">
              <a:lnSpc>
                <a:spcPct val="90000"/>
              </a:lnSpc>
              <a:spcBef>
                <a:spcPts val="500"/>
              </a:spcBef>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9pPr>
          </a:lstStyle>
          <a:p>
            <a:pPr eaLnBrk="1" hangingPunct="1">
              <a:spcBef>
                <a:spcPct val="20000"/>
              </a:spcBef>
              <a:buClr>
                <a:srgbClr val="0000FF"/>
              </a:buClr>
              <a:buSzTx/>
              <a:buFont typeface="Wingdings" panose="05000000000000000000" pitchFamily="2" charset="2"/>
              <a:buChar char="n"/>
            </a:pPr>
            <a:r>
              <a:rPr lang="zh-CN" altLang="en-US" sz="2400" b="1">
                <a:solidFill>
                  <a:schemeClr val="tx1"/>
                </a:solidFill>
                <a:latin typeface="楷体_GB2312" pitchFamily="1" charset="-122"/>
                <a:ea typeface="楷体_GB2312" pitchFamily="1" charset="-122"/>
              </a:rPr>
              <a:t>接近</a:t>
            </a:r>
            <a:r>
              <a:rPr lang="en-US" altLang="zh-CN" sz="2400" b="1">
                <a:solidFill>
                  <a:schemeClr val="tx1"/>
                </a:solidFill>
                <a:latin typeface="楷体_GB2312" pitchFamily="1" charset="-122"/>
                <a:ea typeface="楷体_GB2312" pitchFamily="1" charset="-122"/>
              </a:rPr>
              <a:t>1:1</a:t>
            </a:r>
            <a:r>
              <a:rPr lang="zh-CN" altLang="en-US" sz="2400" b="1">
                <a:solidFill>
                  <a:schemeClr val="tx1"/>
                </a:solidFill>
                <a:latin typeface="楷体_GB2312" pitchFamily="1" charset="-122"/>
                <a:ea typeface="楷体_GB2312" pitchFamily="1" charset="-122"/>
              </a:rPr>
              <a:t>的性别比例</a:t>
            </a:r>
          </a:p>
          <a:p>
            <a:pPr eaLnBrk="1" hangingPunct="1">
              <a:spcBef>
                <a:spcPct val="20000"/>
              </a:spcBef>
              <a:buClr>
                <a:srgbClr val="0000FF"/>
              </a:buClr>
              <a:buSzTx/>
              <a:buFont typeface="Wingdings" panose="05000000000000000000" pitchFamily="2" charset="2"/>
              <a:buChar char="n"/>
            </a:pPr>
            <a:r>
              <a:rPr lang="zh-CN" altLang="en-US" sz="2400" b="1">
                <a:solidFill>
                  <a:schemeClr val="tx1"/>
                </a:solidFill>
                <a:latin typeface="楷体_GB2312" pitchFamily="1" charset="-122"/>
                <a:ea typeface="楷体_GB2312" pitchFamily="1" charset="-122"/>
              </a:rPr>
              <a:t>传统的部分男性开发者转向测试</a:t>
            </a:r>
          </a:p>
        </p:txBody>
      </p:sp>
    </p:spTree>
    <p:extLst>
      <p:ext uri="{BB962C8B-B14F-4D97-AF65-F5344CB8AC3E}">
        <p14:creationId xmlns:p14="http://schemas.microsoft.com/office/powerpoint/2010/main" val="3149496450"/>
      </p:ext>
    </p:extLst>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idx="4294967295"/>
          </p:nvPr>
        </p:nvSpPr>
        <p:spPr>
          <a:xfrm>
            <a:off x="1847850" y="404813"/>
            <a:ext cx="7861300" cy="601662"/>
          </a:xfrm>
        </p:spPr>
        <p:txBody>
          <a:bodyPr>
            <a:normAutofit fontScale="90000"/>
          </a:bodyPr>
          <a:lstStyle/>
          <a:p>
            <a:r>
              <a:rPr lang="zh-CN" altLang="zh-CN" sz="4000" b="1">
                <a:solidFill>
                  <a:srgbClr val="C00000"/>
                </a:solidFill>
                <a:latin typeface="Times New Roman" panose="02020603050405020304" pitchFamily="18" charset="0"/>
                <a:ea typeface="仿宋_GB2312" pitchFamily="1" charset="-122"/>
              </a:rPr>
              <a:t>软件测试从业人员专业和学历分布</a:t>
            </a:r>
            <a:endParaRPr lang="zh-CN" altLang="zh-CN">
              <a:solidFill>
                <a:srgbClr val="C00000"/>
              </a:solidFill>
            </a:endParaRPr>
          </a:p>
        </p:txBody>
      </p:sp>
      <p:pic>
        <p:nvPicPr>
          <p:cNvPr id="38915" name="Picture 8"/>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666875" y="1714501"/>
            <a:ext cx="4521200" cy="3000375"/>
          </a:xfrm>
          <a:noFill/>
        </p:spPr>
      </p:pic>
      <p:pic>
        <p:nvPicPr>
          <p:cNvPr id="38916"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1" y="1714501"/>
            <a:ext cx="4519613"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7" name="Rectangle 7"/>
          <p:cNvSpPr>
            <a:spLocks noChangeArrowheads="1"/>
          </p:cNvSpPr>
          <p:nvPr/>
        </p:nvSpPr>
        <p:spPr bwMode="auto">
          <a:xfrm>
            <a:off x="3452814" y="4853415"/>
            <a:ext cx="4778375" cy="830997"/>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lnSpc>
                <a:spcPct val="90000"/>
              </a:lnSpc>
              <a:spcBef>
                <a:spcPts val="1800"/>
              </a:spcBef>
              <a:buClr>
                <a:schemeClr val="accent1"/>
              </a:buClr>
              <a:buSzPct val="80000"/>
              <a:buFont typeface="Wingdings" panose="05000000000000000000" pitchFamily="2" charset="2"/>
              <a:buChar char="±"/>
              <a:defRPr sz="2000">
                <a:solidFill>
                  <a:schemeClr val="accent2"/>
                </a:solidFill>
                <a:latin typeface="Arial" panose="020B0604020202020204" pitchFamily="34" charset="0"/>
                <a:ea typeface="幼圆" panose="02010509060101010101" pitchFamily="49" charset="-122"/>
              </a:defRPr>
            </a:lvl1pPr>
            <a:lvl2pPr marL="742950" indent="-285750" eaLnBrk="0" hangingPunct="0">
              <a:lnSpc>
                <a:spcPct val="130000"/>
              </a:lnSpc>
              <a:buFont typeface="Calibri" panose="020F0502020204030204" pitchFamily="34" charset="0"/>
              <a:buChar char=" "/>
              <a:defRPr sz="1600">
                <a:solidFill>
                  <a:schemeClr val="tx1"/>
                </a:solidFill>
                <a:latin typeface="Arial" panose="020B0604020202020204" pitchFamily="34" charset="0"/>
                <a:ea typeface="幼圆" panose="02010509060101010101" pitchFamily="49" charset="-122"/>
              </a:defRPr>
            </a:lvl2pPr>
            <a:lvl3pPr marL="1143000" indent="-228600" eaLnBrk="0" hangingPunct="0">
              <a:lnSpc>
                <a:spcPct val="90000"/>
              </a:lnSpc>
              <a:spcBef>
                <a:spcPts val="500"/>
              </a:spcBef>
              <a:buFont typeface="Calibri" panose="020F0502020204030204" pitchFamily="34" charset="0"/>
              <a:buChar char="•"/>
              <a:defRPr sz="2000">
                <a:solidFill>
                  <a:srgbClr val="7F7F7F"/>
                </a:solidFill>
                <a:latin typeface="Arial" panose="020B0604020202020204" pitchFamily="34" charset="0"/>
                <a:ea typeface="幼圆" panose="02010509060101010101" pitchFamily="49" charset="-122"/>
              </a:defRPr>
            </a:lvl3pPr>
            <a:lvl4pPr marL="1600200" indent="-228600" eaLnBrk="0" hangingPunct="0">
              <a:lnSpc>
                <a:spcPct val="90000"/>
              </a:lnSpc>
              <a:spcBef>
                <a:spcPts val="500"/>
              </a:spcBef>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4pPr>
            <a:lvl5pPr marL="2057400" indent="-228600" eaLnBrk="0" hangingPunct="0">
              <a:lnSpc>
                <a:spcPct val="90000"/>
              </a:lnSpc>
              <a:spcBef>
                <a:spcPts val="500"/>
              </a:spcBef>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9pPr>
          </a:lstStyle>
          <a:p>
            <a:pPr eaLnBrk="1" hangingPunct="1">
              <a:spcBef>
                <a:spcPct val="20000"/>
              </a:spcBef>
              <a:buClr>
                <a:srgbClr val="0000FF"/>
              </a:buClr>
              <a:buSzTx/>
              <a:buFont typeface="Wingdings" panose="05000000000000000000" pitchFamily="2" charset="2"/>
              <a:buChar char="n"/>
            </a:pPr>
            <a:r>
              <a:rPr lang="zh-CN" altLang="en-US" sz="2400" b="1">
                <a:solidFill>
                  <a:schemeClr val="tx1"/>
                </a:solidFill>
                <a:latin typeface="楷体_GB2312" pitchFamily="1" charset="-122"/>
                <a:ea typeface="楷体_GB2312" pitchFamily="1" charset="-122"/>
              </a:rPr>
              <a:t>专业集中于计算机和相关专业</a:t>
            </a:r>
          </a:p>
          <a:p>
            <a:pPr eaLnBrk="1" hangingPunct="1">
              <a:spcBef>
                <a:spcPct val="20000"/>
              </a:spcBef>
              <a:buClr>
                <a:srgbClr val="0000FF"/>
              </a:buClr>
              <a:buSzTx/>
              <a:buFont typeface="Wingdings" panose="05000000000000000000" pitchFamily="2" charset="2"/>
              <a:buChar char="n"/>
            </a:pPr>
            <a:r>
              <a:rPr lang="zh-CN" altLang="en-US" sz="2400" b="1">
                <a:solidFill>
                  <a:schemeClr val="tx1"/>
                </a:solidFill>
                <a:latin typeface="楷体_GB2312" pitchFamily="1" charset="-122"/>
                <a:ea typeface="楷体_GB2312" pitchFamily="1" charset="-122"/>
              </a:rPr>
              <a:t>学历集中于本科</a:t>
            </a:r>
          </a:p>
        </p:txBody>
      </p:sp>
    </p:spTree>
    <p:extLst>
      <p:ext uri="{BB962C8B-B14F-4D97-AF65-F5344CB8AC3E}">
        <p14:creationId xmlns:p14="http://schemas.microsoft.com/office/powerpoint/2010/main" val="3550466888"/>
      </p:ext>
    </p:extLst>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idx="4294967295"/>
          </p:nvPr>
        </p:nvSpPr>
        <p:spPr/>
        <p:txBody>
          <a:bodyPr/>
          <a:lstStyle/>
          <a:p>
            <a:r>
              <a:rPr lang="zh-CN" altLang="zh-CN" b="1">
                <a:latin typeface="Times New Roman" panose="02020603050405020304" pitchFamily="18" charset="0"/>
                <a:ea typeface="仿宋_GB2312" pitchFamily="1" charset="-122"/>
              </a:rPr>
              <a:t>从业年限和职业发展分布</a:t>
            </a:r>
            <a:endParaRPr lang="zh-CN" altLang="zh-CN"/>
          </a:p>
        </p:txBody>
      </p:sp>
      <p:pic>
        <p:nvPicPr>
          <p:cNvPr id="39939"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0" y="1857376"/>
            <a:ext cx="3911600" cy="274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0"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1689" y="1857376"/>
            <a:ext cx="4264025" cy="274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Rectangle 7"/>
          <p:cNvSpPr>
            <a:spLocks noChangeArrowheads="1"/>
          </p:cNvSpPr>
          <p:nvPr/>
        </p:nvSpPr>
        <p:spPr bwMode="auto">
          <a:xfrm>
            <a:off x="1952625" y="4781978"/>
            <a:ext cx="8121650" cy="830997"/>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lnSpc>
                <a:spcPct val="90000"/>
              </a:lnSpc>
              <a:spcBef>
                <a:spcPts val="1800"/>
              </a:spcBef>
              <a:buClr>
                <a:schemeClr val="accent1"/>
              </a:buClr>
              <a:buSzPct val="80000"/>
              <a:buFont typeface="Wingdings" panose="05000000000000000000" pitchFamily="2" charset="2"/>
              <a:buChar char="±"/>
              <a:defRPr sz="2000">
                <a:solidFill>
                  <a:schemeClr val="accent2"/>
                </a:solidFill>
                <a:latin typeface="Arial" panose="020B0604020202020204" pitchFamily="34" charset="0"/>
                <a:ea typeface="幼圆" panose="02010509060101010101" pitchFamily="49" charset="-122"/>
              </a:defRPr>
            </a:lvl1pPr>
            <a:lvl2pPr marL="742950" indent="-285750" eaLnBrk="0" hangingPunct="0">
              <a:lnSpc>
                <a:spcPct val="130000"/>
              </a:lnSpc>
              <a:buFont typeface="Calibri" panose="020F0502020204030204" pitchFamily="34" charset="0"/>
              <a:buChar char=" "/>
              <a:defRPr sz="1600">
                <a:solidFill>
                  <a:schemeClr val="tx1"/>
                </a:solidFill>
                <a:latin typeface="Arial" panose="020B0604020202020204" pitchFamily="34" charset="0"/>
                <a:ea typeface="幼圆" panose="02010509060101010101" pitchFamily="49" charset="-122"/>
              </a:defRPr>
            </a:lvl2pPr>
            <a:lvl3pPr marL="1143000" indent="-228600" eaLnBrk="0" hangingPunct="0">
              <a:lnSpc>
                <a:spcPct val="90000"/>
              </a:lnSpc>
              <a:spcBef>
                <a:spcPts val="500"/>
              </a:spcBef>
              <a:buFont typeface="Calibri" panose="020F0502020204030204" pitchFamily="34" charset="0"/>
              <a:buChar char="•"/>
              <a:defRPr sz="2000">
                <a:solidFill>
                  <a:srgbClr val="7F7F7F"/>
                </a:solidFill>
                <a:latin typeface="Arial" panose="020B0604020202020204" pitchFamily="34" charset="0"/>
                <a:ea typeface="幼圆" panose="02010509060101010101" pitchFamily="49" charset="-122"/>
              </a:defRPr>
            </a:lvl3pPr>
            <a:lvl4pPr marL="1600200" indent="-228600" eaLnBrk="0" hangingPunct="0">
              <a:lnSpc>
                <a:spcPct val="90000"/>
              </a:lnSpc>
              <a:spcBef>
                <a:spcPts val="500"/>
              </a:spcBef>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4pPr>
            <a:lvl5pPr marL="2057400" indent="-228600" eaLnBrk="0" hangingPunct="0">
              <a:lnSpc>
                <a:spcPct val="90000"/>
              </a:lnSpc>
              <a:spcBef>
                <a:spcPts val="500"/>
              </a:spcBef>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9pPr>
          </a:lstStyle>
          <a:p>
            <a:pPr eaLnBrk="1" hangingPunct="1">
              <a:spcBef>
                <a:spcPct val="20000"/>
              </a:spcBef>
              <a:buClr>
                <a:srgbClr val="0000FF"/>
              </a:buClr>
              <a:buSzTx/>
              <a:buFont typeface="Wingdings" panose="05000000000000000000" pitchFamily="2" charset="2"/>
              <a:buChar char="n"/>
            </a:pPr>
            <a:r>
              <a:rPr lang="zh-CN" altLang="en-US" sz="2400" b="1">
                <a:solidFill>
                  <a:schemeClr val="tx1"/>
                </a:solidFill>
                <a:latin typeface="楷体_GB2312" pitchFamily="1" charset="-122"/>
                <a:ea typeface="楷体_GB2312" pitchFamily="1" charset="-122"/>
              </a:rPr>
              <a:t>软件测试近年来才受到重视：</a:t>
            </a:r>
            <a:r>
              <a:rPr lang="en-US" altLang="zh-CN" sz="2400" b="1">
                <a:solidFill>
                  <a:schemeClr val="tx1"/>
                </a:solidFill>
                <a:latin typeface="楷体_GB2312" pitchFamily="1" charset="-122"/>
                <a:ea typeface="楷体_GB2312" pitchFamily="1" charset="-122"/>
              </a:rPr>
              <a:t>3</a:t>
            </a:r>
            <a:r>
              <a:rPr lang="zh-CN" altLang="en-US" sz="2400" b="1">
                <a:solidFill>
                  <a:schemeClr val="tx1"/>
                </a:solidFill>
                <a:latin typeface="楷体_GB2312" pitchFamily="1" charset="-122"/>
                <a:ea typeface="楷体_GB2312" pitchFamily="1" charset="-122"/>
              </a:rPr>
              <a:t>年以内工作经验占</a:t>
            </a:r>
            <a:r>
              <a:rPr lang="en-US" altLang="zh-CN" sz="2400" b="1">
                <a:solidFill>
                  <a:schemeClr val="tx1"/>
                </a:solidFill>
                <a:latin typeface="楷体_GB2312" pitchFamily="1" charset="-122"/>
                <a:ea typeface="楷体_GB2312" pitchFamily="1" charset="-122"/>
              </a:rPr>
              <a:t>82%</a:t>
            </a:r>
          </a:p>
          <a:p>
            <a:pPr eaLnBrk="1" hangingPunct="1">
              <a:spcBef>
                <a:spcPct val="20000"/>
              </a:spcBef>
              <a:buClr>
                <a:srgbClr val="0000FF"/>
              </a:buClr>
              <a:buSzTx/>
              <a:buFont typeface="Wingdings" panose="05000000000000000000" pitchFamily="2" charset="2"/>
              <a:buChar char="n"/>
            </a:pPr>
            <a:r>
              <a:rPr lang="zh-CN" altLang="en-US" sz="2400" b="1">
                <a:solidFill>
                  <a:schemeClr val="tx1"/>
                </a:solidFill>
                <a:latin typeface="楷体_GB2312" pitchFamily="1" charset="-122"/>
                <a:ea typeface="楷体_GB2312" pitchFamily="1" charset="-122"/>
              </a:rPr>
              <a:t>存在金字塔人才结构</a:t>
            </a:r>
            <a:r>
              <a:rPr lang="en-US" altLang="zh-CN" sz="2400" b="1">
                <a:solidFill>
                  <a:schemeClr val="tx1"/>
                </a:solidFill>
                <a:latin typeface="楷体_GB2312" pitchFamily="1" charset="-122"/>
                <a:ea typeface="楷体_GB2312" pitchFamily="1" charset="-122"/>
                <a:sym typeface="Wingdings" panose="05000000000000000000" pitchFamily="2" charset="2"/>
              </a:rPr>
              <a:t>: (</a:t>
            </a:r>
            <a:r>
              <a:rPr lang="zh-CN" altLang="en-US" sz="2400" b="1">
                <a:solidFill>
                  <a:schemeClr val="tx1"/>
                </a:solidFill>
                <a:latin typeface="楷体_GB2312" pitchFamily="1" charset="-122"/>
                <a:ea typeface="楷体_GB2312" pitchFamily="1" charset="-122"/>
              </a:rPr>
              <a:t>初级</a:t>
            </a:r>
            <a:r>
              <a:rPr lang="en-US" altLang="zh-CN" sz="2400" b="1">
                <a:solidFill>
                  <a:schemeClr val="tx1"/>
                </a:solidFill>
                <a:latin typeface="楷体_GB2312" pitchFamily="1" charset="-122"/>
                <a:ea typeface="楷体_GB2312" pitchFamily="1" charset="-122"/>
              </a:rPr>
              <a:t>)</a:t>
            </a:r>
            <a:r>
              <a:rPr lang="zh-CN" altLang="en-US" sz="2400" b="1">
                <a:solidFill>
                  <a:schemeClr val="tx1"/>
                </a:solidFill>
                <a:latin typeface="楷体_GB2312" pitchFamily="1" charset="-122"/>
                <a:ea typeface="楷体_GB2312" pitchFamily="1" charset="-122"/>
              </a:rPr>
              <a:t>测试工程师占</a:t>
            </a:r>
            <a:r>
              <a:rPr lang="en-US" altLang="zh-CN" sz="2400" b="1">
                <a:solidFill>
                  <a:schemeClr val="tx1"/>
                </a:solidFill>
                <a:latin typeface="楷体_GB2312" pitchFamily="1" charset="-122"/>
                <a:ea typeface="楷体_GB2312" pitchFamily="1" charset="-122"/>
              </a:rPr>
              <a:t>75%</a:t>
            </a:r>
          </a:p>
        </p:txBody>
      </p:sp>
    </p:spTree>
    <p:extLst>
      <p:ext uri="{BB962C8B-B14F-4D97-AF65-F5344CB8AC3E}">
        <p14:creationId xmlns:p14="http://schemas.microsoft.com/office/powerpoint/2010/main" val="4047095098"/>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日期占位符 3"/>
          <p:cNvSpPr txBox="1">
            <a:spLocks noGrp="1" noChangeArrowheads="1"/>
          </p:cNvSpPr>
          <p:nvPr/>
        </p:nvSpPr>
        <p:spPr bwMode="auto">
          <a:xfrm>
            <a:off x="1981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1800"/>
              </a:spcBef>
              <a:buClr>
                <a:schemeClr val="accent1"/>
              </a:buClr>
              <a:buSzPct val="80000"/>
              <a:buFont typeface="Wingdings" panose="05000000000000000000" pitchFamily="2" charset="2"/>
              <a:buChar char="±"/>
              <a:defRPr sz="2000">
                <a:solidFill>
                  <a:schemeClr val="accent2"/>
                </a:solidFill>
                <a:latin typeface="Arial" panose="020B0604020202020204" pitchFamily="34" charset="0"/>
                <a:ea typeface="幼圆" panose="02010509060101010101" pitchFamily="49" charset="-122"/>
              </a:defRPr>
            </a:lvl1pPr>
            <a:lvl2pPr marL="742950" indent="-285750" eaLnBrk="0" hangingPunct="0">
              <a:lnSpc>
                <a:spcPct val="130000"/>
              </a:lnSpc>
              <a:buFont typeface="Calibri" panose="020F0502020204030204" pitchFamily="34" charset="0"/>
              <a:buChar char=" "/>
              <a:defRPr sz="1600">
                <a:solidFill>
                  <a:schemeClr val="tx1"/>
                </a:solidFill>
                <a:latin typeface="Arial" panose="020B0604020202020204" pitchFamily="34" charset="0"/>
                <a:ea typeface="幼圆" panose="02010509060101010101" pitchFamily="49" charset="-122"/>
              </a:defRPr>
            </a:lvl2pPr>
            <a:lvl3pPr marL="1143000" indent="-228600" eaLnBrk="0" hangingPunct="0">
              <a:lnSpc>
                <a:spcPct val="90000"/>
              </a:lnSpc>
              <a:spcBef>
                <a:spcPts val="500"/>
              </a:spcBef>
              <a:buFont typeface="Calibri" panose="020F0502020204030204" pitchFamily="34" charset="0"/>
              <a:buChar char="•"/>
              <a:defRPr sz="2000">
                <a:solidFill>
                  <a:srgbClr val="7F7F7F"/>
                </a:solidFill>
                <a:latin typeface="Arial" panose="020B0604020202020204" pitchFamily="34" charset="0"/>
                <a:ea typeface="幼圆" panose="02010509060101010101" pitchFamily="49" charset="-122"/>
              </a:defRPr>
            </a:lvl3pPr>
            <a:lvl4pPr marL="1600200" indent="-228600" eaLnBrk="0" hangingPunct="0">
              <a:lnSpc>
                <a:spcPct val="90000"/>
              </a:lnSpc>
              <a:spcBef>
                <a:spcPts val="500"/>
              </a:spcBef>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4pPr>
            <a:lvl5pPr marL="2057400" indent="-228600" eaLnBrk="0" hangingPunct="0">
              <a:lnSpc>
                <a:spcPct val="90000"/>
              </a:lnSpc>
              <a:spcBef>
                <a:spcPts val="500"/>
              </a:spcBef>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9pPr>
          </a:lstStyle>
          <a:p>
            <a:pPr eaLnBrk="1" hangingPunct="1">
              <a:lnSpc>
                <a:spcPct val="100000"/>
              </a:lnSpc>
              <a:spcBef>
                <a:spcPct val="0"/>
              </a:spcBef>
              <a:buClrTx/>
              <a:buSzTx/>
              <a:buFont typeface="Arial" panose="020B0604020202020204" pitchFamily="34" charset="0"/>
              <a:buNone/>
            </a:pPr>
            <a:fld id="{502397C5-EB9D-464B-A417-E729FA8AFFCB}" type="datetime8">
              <a:rPr lang="zh-CN" altLang="en-US" sz="1200">
                <a:solidFill>
                  <a:schemeClr val="tx1"/>
                </a:solidFill>
                <a:latin typeface="Verdana" panose="020B0604030504040204" pitchFamily="34" charset="0"/>
                <a:ea typeface="宋体" panose="02010600030101010101" pitchFamily="2" charset="-122"/>
              </a:rPr>
              <a:pPr eaLnBrk="1" hangingPunct="1">
                <a:lnSpc>
                  <a:spcPct val="100000"/>
                </a:lnSpc>
                <a:spcBef>
                  <a:spcPct val="0"/>
                </a:spcBef>
                <a:buClrTx/>
                <a:buSzTx/>
                <a:buFont typeface="Arial" panose="020B0604020202020204" pitchFamily="34" charset="0"/>
                <a:buNone/>
              </a:pPr>
              <a:t>2017年2月22日9时49分</a:t>
            </a:fld>
            <a:endParaRPr lang="en-US" altLang="zh-CN" sz="1200">
              <a:solidFill>
                <a:schemeClr val="tx1"/>
              </a:solidFill>
              <a:latin typeface="Verdana" panose="020B0604030504040204" pitchFamily="34" charset="0"/>
              <a:ea typeface="宋体" panose="02010600030101010101" pitchFamily="2" charset="-122"/>
            </a:endParaRPr>
          </a:p>
        </p:txBody>
      </p:sp>
      <p:sp>
        <p:nvSpPr>
          <p:cNvPr id="14339" name="页脚占位符 4"/>
          <p:cNvSpPr txBox="1">
            <a:spLocks noGrp="1"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1800"/>
              </a:spcBef>
              <a:buClr>
                <a:schemeClr val="accent1"/>
              </a:buClr>
              <a:buSzPct val="80000"/>
              <a:buFont typeface="Wingdings" panose="05000000000000000000" pitchFamily="2" charset="2"/>
              <a:buChar char="±"/>
              <a:defRPr sz="2000">
                <a:solidFill>
                  <a:schemeClr val="accent2"/>
                </a:solidFill>
                <a:latin typeface="Arial" panose="020B0604020202020204" pitchFamily="34" charset="0"/>
                <a:ea typeface="幼圆" panose="02010509060101010101" pitchFamily="49" charset="-122"/>
              </a:defRPr>
            </a:lvl1pPr>
            <a:lvl2pPr marL="742950" indent="-285750" eaLnBrk="0" hangingPunct="0">
              <a:lnSpc>
                <a:spcPct val="130000"/>
              </a:lnSpc>
              <a:buFont typeface="Calibri" panose="020F0502020204030204" pitchFamily="34" charset="0"/>
              <a:buChar char=" "/>
              <a:defRPr sz="1600">
                <a:solidFill>
                  <a:schemeClr val="tx1"/>
                </a:solidFill>
                <a:latin typeface="Arial" panose="020B0604020202020204" pitchFamily="34" charset="0"/>
                <a:ea typeface="幼圆" panose="02010509060101010101" pitchFamily="49" charset="-122"/>
              </a:defRPr>
            </a:lvl2pPr>
            <a:lvl3pPr marL="1143000" indent="-228600" eaLnBrk="0" hangingPunct="0">
              <a:lnSpc>
                <a:spcPct val="90000"/>
              </a:lnSpc>
              <a:spcBef>
                <a:spcPts val="500"/>
              </a:spcBef>
              <a:buFont typeface="Calibri" panose="020F0502020204030204" pitchFamily="34" charset="0"/>
              <a:buChar char="•"/>
              <a:defRPr sz="2000">
                <a:solidFill>
                  <a:srgbClr val="7F7F7F"/>
                </a:solidFill>
                <a:latin typeface="Arial" panose="020B0604020202020204" pitchFamily="34" charset="0"/>
                <a:ea typeface="幼圆" panose="02010509060101010101" pitchFamily="49" charset="-122"/>
              </a:defRPr>
            </a:lvl3pPr>
            <a:lvl4pPr marL="1600200" indent="-228600" eaLnBrk="0" hangingPunct="0">
              <a:lnSpc>
                <a:spcPct val="90000"/>
              </a:lnSpc>
              <a:spcBef>
                <a:spcPts val="500"/>
              </a:spcBef>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4pPr>
            <a:lvl5pPr marL="2057400" indent="-228600" eaLnBrk="0" hangingPunct="0">
              <a:lnSpc>
                <a:spcPct val="90000"/>
              </a:lnSpc>
              <a:spcBef>
                <a:spcPts val="500"/>
              </a:spcBef>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9pPr>
          </a:lstStyle>
          <a:p>
            <a:pPr algn="ctr" eaLnBrk="1" hangingPunct="1">
              <a:lnSpc>
                <a:spcPct val="100000"/>
              </a:lnSpc>
              <a:spcBef>
                <a:spcPct val="0"/>
              </a:spcBef>
              <a:buClrTx/>
              <a:buSzTx/>
              <a:buFont typeface="Arial" panose="020B0604020202020204" pitchFamily="34" charset="0"/>
              <a:buNone/>
            </a:pPr>
            <a:r>
              <a:rPr lang="en-US" altLang="zh-CN" sz="1200">
                <a:solidFill>
                  <a:schemeClr val="tx1"/>
                </a:solidFill>
                <a:latin typeface="Verdana" panose="020B0604030504040204" pitchFamily="34" charset="0"/>
                <a:ea typeface="宋体" panose="02010600030101010101" pitchFamily="2" charset="-122"/>
              </a:rPr>
              <a:t>Wang_anwen@163.com</a:t>
            </a:r>
          </a:p>
        </p:txBody>
      </p:sp>
      <p:sp>
        <p:nvSpPr>
          <p:cNvPr id="14340" name="灯片编号占位符 5"/>
          <p:cNvSpPr txBox="1">
            <a:spLocks noGrp="1" noChangeArrowheads="1"/>
          </p:cNvSpPr>
          <p:nvPr/>
        </p:nvSpPr>
        <p:spPr bwMode="auto">
          <a:xfrm>
            <a:off x="8077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1800"/>
              </a:spcBef>
              <a:buClr>
                <a:schemeClr val="accent1"/>
              </a:buClr>
              <a:buSzPct val="80000"/>
              <a:buFont typeface="Wingdings" panose="05000000000000000000" pitchFamily="2" charset="2"/>
              <a:buChar char="±"/>
              <a:defRPr sz="2000">
                <a:solidFill>
                  <a:schemeClr val="accent2"/>
                </a:solidFill>
                <a:latin typeface="Arial" panose="020B0604020202020204" pitchFamily="34" charset="0"/>
                <a:ea typeface="幼圆" panose="02010509060101010101" pitchFamily="49" charset="-122"/>
              </a:defRPr>
            </a:lvl1pPr>
            <a:lvl2pPr marL="742950" indent="-285750" eaLnBrk="0" hangingPunct="0">
              <a:lnSpc>
                <a:spcPct val="130000"/>
              </a:lnSpc>
              <a:buFont typeface="Calibri" panose="020F0502020204030204" pitchFamily="34" charset="0"/>
              <a:buChar char=" "/>
              <a:defRPr sz="1600">
                <a:solidFill>
                  <a:schemeClr val="tx1"/>
                </a:solidFill>
                <a:latin typeface="Arial" panose="020B0604020202020204" pitchFamily="34" charset="0"/>
                <a:ea typeface="幼圆" panose="02010509060101010101" pitchFamily="49" charset="-122"/>
              </a:defRPr>
            </a:lvl2pPr>
            <a:lvl3pPr marL="1143000" indent="-228600" eaLnBrk="0" hangingPunct="0">
              <a:lnSpc>
                <a:spcPct val="90000"/>
              </a:lnSpc>
              <a:spcBef>
                <a:spcPts val="500"/>
              </a:spcBef>
              <a:buFont typeface="Calibri" panose="020F0502020204030204" pitchFamily="34" charset="0"/>
              <a:buChar char="•"/>
              <a:defRPr sz="2000">
                <a:solidFill>
                  <a:srgbClr val="7F7F7F"/>
                </a:solidFill>
                <a:latin typeface="Arial" panose="020B0604020202020204" pitchFamily="34" charset="0"/>
                <a:ea typeface="幼圆" panose="02010509060101010101" pitchFamily="49" charset="-122"/>
              </a:defRPr>
            </a:lvl3pPr>
            <a:lvl4pPr marL="1600200" indent="-228600" eaLnBrk="0" hangingPunct="0">
              <a:lnSpc>
                <a:spcPct val="90000"/>
              </a:lnSpc>
              <a:spcBef>
                <a:spcPts val="500"/>
              </a:spcBef>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4pPr>
            <a:lvl5pPr marL="2057400" indent="-228600" eaLnBrk="0" hangingPunct="0">
              <a:lnSpc>
                <a:spcPct val="90000"/>
              </a:lnSpc>
              <a:spcBef>
                <a:spcPts val="500"/>
              </a:spcBef>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9pPr>
          </a:lstStyle>
          <a:p>
            <a:pPr algn="r" eaLnBrk="1" hangingPunct="1">
              <a:lnSpc>
                <a:spcPct val="100000"/>
              </a:lnSpc>
              <a:spcBef>
                <a:spcPct val="0"/>
              </a:spcBef>
              <a:buClrTx/>
              <a:buSzTx/>
              <a:buFont typeface="Arial" panose="020B0604020202020204" pitchFamily="34" charset="0"/>
              <a:buNone/>
            </a:pPr>
            <a:fld id="{7D4785D9-EF56-44F3-94EE-1F34A8846C6C}" type="slidenum">
              <a:rPr lang="en-US" altLang="zh-CN" sz="1200">
                <a:solidFill>
                  <a:schemeClr val="tx1"/>
                </a:solidFill>
                <a:latin typeface="Verdana" panose="020B0604030504040204" pitchFamily="34" charset="0"/>
                <a:ea typeface="宋体" panose="02010600030101010101" pitchFamily="2" charset="-122"/>
              </a:rPr>
              <a:pPr algn="r" eaLnBrk="1" hangingPunct="1">
                <a:lnSpc>
                  <a:spcPct val="100000"/>
                </a:lnSpc>
                <a:spcBef>
                  <a:spcPct val="0"/>
                </a:spcBef>
                <a:buClrTx/>
                <a:buSzTx/>
                <a:buFont typeface="Arial" panose="020B0604020202020204" pitchFamily="34" charset="0"/>
                <a:buNone/>
              </a:pPr>
              <a:t>8</a:t>
            </a:fld>
            <a:endParaRPr lang="en-US" altLang="zh-CN" sz="1200">
              <a:solidFill>
                <a:schemeClr val="tx1"/>
              </a:solidFill>
              <a:latin typeface="Verdana" panose="020B0604030504040204" pitchFamily="34" charset="0"/>
              <a:ea typeface="宋体" panose="02010600030101010101" pitchFamily="2" charset="-122"/>
            </a:endParaRPr>
          </a:p>
        </p:txBody>
      </p:sp>
      <p:sp>
        <p:nvSpPr>
          <p:cNvPr id="14341" name="Rectangle 2"/>
          <p:cNvSpPr>
            <a:spLocks noChangeArrowheads="1"/>
          </p:cNvSpPr>
          <p:nvPr/>
        </p:nvSpPr>
        <p:spPr bwMode="auto">
          <a:xfrm>
            <a:off x="1524000" y="0"/>
            <a:ext cx="9144000" cy="6858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ct val="90000"/>
              </a:lnSpc>
              <a:spcBef>
                <a:spcPts val="1800"/>
              </a:spcBef>
              <a:buClr>
                <a:schemeClr val="accent1"/>
              </a:buClr>
              <a:buSzPct val="80000"/>
              <a:buFont typeface="Wingdings" panose="05000000000000000000" pitchFamily="2" charset="2"/>
              <a:buChar char="±"/>
              <a:defRPr sz="2000">
                <a:solidFill>
                  <a:schemeClr val="accent2"/>
                </a:solidFill>
                <a:latin typeface="Arial" panose="020B0604020202020204" pitchFamily="34" charset="0"/>
                <a:ea typeface="幼圆" panose="02010509060101010101" pitchFamily="49" charset="-122"/>
              </a:defRPr>
            </a:lvl1pPr>
            <a:lvl2pPr marL="742950" indent="-285750" eaLnBrk="0" hangingPunct="0">
              <a:lnSpc>
                <a:spcPct val="130000"/>
              </a:lnSpc>
              <a:buFont typeface="Calibri" panose="020F0502020204030204" pitchFamily="34" charset="0"/>
              <a:buChar char=" "/>
              <a:defRPr sz="1600">
                <a:solidFill>
                  <a:schemeClr val="tx1"/>
                </a:solidFill>
                <a:latin typeface="Arial" panose="020B0604020202020204" pitchFamily="34" charset="0"/>
                <a:ea typeface="幼圆" panose="02010509060101010101" pitchFamily="49" charset="-122"/>
              </a:defRPr>
            </a:lvl2pPr>
            <a:lvl3pPr marL="1143000" indent="-228600" eaLnBrk="0" hangingPunct="0">
              <a:lnSpc>
                <a:spcPct val="90000"/>
              </a:lnSpc>
              <a:spcBef>
                <a:spcPts val="500"/>
              </a:spcBef>
              <a:buFont typeface="Calibri" panose="020F0502020204030204" pitchFamily="34" charset="0"/>
              <a:buChar char="•"/>
              <a:defRPr sz="2000">
                <a:solidFill>
                  <a:srgbClr val="7F7F7F"/>
                </a:solidFill>
                <a:latin typeface="Arial" panose="020B0604020202020204" pitchFamily="34" charset="0"/>
                <a:ea typeface="幼圆" panose="02010509060101010101" pitchFamily="49" charset="-122"/>
              </a:defRPr>
            </a:lvl3pPr>
            <a:lvl4pPr marL="1600200" indent="-228600" eaLnBrk="0" hangingPunct="0">
              <a:lnSpc>
                <a:spcPct val="90000"/>
              </a:lnSpc>
              <a:spcBef>
                <a:spcPts val="500"/>
              </a:spcBef>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4pPr>
            <a:lvl5pPr marL="2057400" indent="-228600" eaLnBrk="0" hangingPunct="0">
              <a:lnSpc>
                <a:spcPct val="90000"/>
              </a:lnSpc>
              <a:spcBef>
                <a:spcPts val="500"/>
              </a:spcBef>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9pPr>
          </a:lstStyle>
          <a:p>
            <a:pPr algn="ctr" eaLnBrk="1" hangingPunct="1">
              <a:lnSpc>
                <a:spcPct val="100000"/>
              </a:lnSpc>
              <a:spcBef>
                <a:spcPct val="0"/>
              </a:spcBef>
              <a:buClrTx/>
              <a:buSzTx/>
              <a:buFont typeface="Arial" panose="020B0604020202020204" pitchFamily="34" charset="0"/>
              <a:buNone/>
            </a:pPr>
            <a:endParaRPr lang="zh-CN" altLang="en-US" sz="1800">
              <a:solidFill>
                <a:schemeClr val="tx1"/>
              </a:solidFill>
              <a:latin typeface="Verdana" panose="020B0604030504040204" pitchFamily="34" charset="0"/>
              <a:ea typeface="宋体" panose="02010600030101010101" pitchFamily="2" charset="-122"/>
            </a:endParaRPr>
          </a:p>
        </p:txBody>
      </p:sp>
      <p:pic>
        <p:nvPicPr>
          <p:cNvPr id="1434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6226" y="6350"/>
            <a:ext cx="1889125"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8925" y="2854326"/>
            <a:ext cx="4927600"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5350" y="6350"/>
            <a:ext cx="1905000"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5"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0" y="6350"/>
            <a:ext cx="1582738" cy="238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6"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2000" y="4151313"/>
            <a:ext cx="3492500" cy="267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7"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10413" y="1485900"/>
            <a:ext cx="34925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8" name="Rectangle 9"/>
          <p:cNvSpPr>
            <a:spLocks noChangeArrowheads="1"/>
          </p:cNvSpPr>
          <p:nvPr/>
        </p:nvSpPr>
        <p:spPr bwMode="auto">
          <a:xfrm>
            <a:off x="1839913" y="2413000"/>
            <a:ext cx="4392612" cy="4318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ct val="90000"/>
              </a:lnSpc>
              <a:spcBef>
                <a:spcPts val="1800"/>
              </a:spcBef>
              <a:buClr>
                <a:schemeClr val="accent1"/>
              </a:buClr>
              <a:buSzPct val="80000"/>
              <a:buFont typeface="Wingdings" panose="05000000000000000000" pitchFamily="2" charset="2"/>
              <a:buChar char="±"/>
              <a:defRPr sz="2000">
                <a:solidFill>
                  <a:schemeClr val="accent2"/>
                </a:solidFill>
                <a:latin typeface="Arial" panose="020B0604020202020204" pitchFamily="34" charset="0"/>
                <a:ea typeface="幼圆" panose="02010509060101010101" pitchFamily="49" charset="-122"/>
              </a:defRPr>
            </a:lvl1pPr>
            <a:lvl2pPr marL="742950" indent="-285750" eaLnBrk="0" hangingPunct="0">
              <a:lnSpc>
                <a:spcPct val="130000"/>
              </a:lnSpc>
              <a:buFont typeface="Calibri" panose="020F0502020204030204" pitchFamily="34" charset="0"/>
              <a:buChar char=" "/>
              <a:defRPr sz="1600">
                <a:solidFill>
                  <a:schemeClr val="tx1"/>
                </a:solidFill>
                <a:latin typeface="Arial" panose="020B0604020202020204" pitchFamily="34" charset="0"/>
                <a:ea typeface="幼圆" panose="02010509060101010101" pitchFamily="49" charset="-122"/>
              </a:defRPr>
            </a:lvl2pPr>
            <a:lvl3pPr marL="1143000" indent="-228600" eaLnBrk="0" hangingPunct="0">
              <a:lnSpc>
                <a:spcPct val="90000"/>
              </a:lnSpc>
              <a:spcBef>
                <a:spcPts val="500"/>
              </a:spcBef>
              <a:buFont typeface="Calibri" panose="020F0502020204030204" pitchFamily="34" charset="0"/>
              <a:buChar char="•"/>
              <a:defRPr sz="2000">
                <a:solidFill>
                  <a:srgbClr val="7F7F7F"/>
                </a:solidFill>
                <a:latin typeface="Arial" panose="020B0604020202020204" pitchFamily="34" charset="0"/>
                <a:ea typeface="幼圆" panose="02010509060101010101" pitchFamily="49" charset="-122"/>
              </a:defRPr>
            </a:lvl3pPr>
            <a:lvl4pPr marL="1600200" indent="-228600" eaLnBrk="0" hangingPunct="0">
              <a:lnSpc>
                <a:spcPct val="90000"/>
              </a:lnSpc>
              <a:spcBef>
                <a:spcPts val="500"/>
              </a:spcBef>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4pPr>
            <a:lvl5pPr marL="2057400" indent="-228600" eaLnBrk="0" hangingPunct="0">
              <a:lnSpc>
                <a:spcPct val="90000"/>
              </a:lnSpc>
              <a:spcBef>
                <a:spcPts val="500"/>
              </a:spcBef>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9pPr>
          </a:lstStyle>
          <a:p>
            <a:pPr algn="ctr" eaLnBrk="1" hangingPunct="1">
              <a:lnSpc>
                <a:spcPct val="100000"/>
              </a:lnSpc>
              <a:spcBef>
                <a:spcPct val="0"/>
              </a:spcBef>
              <a:buClrTx/>
              <a:buSzTx/>
              <a:buFont typeface="Arial" panose="020B0604020202020204" pitchFamily="34" charset="0"/>
              <a:buNone/>
            </a:pPr>
            <a:r>
              <a:rPr lang="en-US" altLang="zh-CN" sz="2400" b="1" i="1">
                <a:solidFill>
                  <a:srgbClr val="FF0000"/>
                </a:solidFill>
                <a:latin typeface="Times New Roman" panose="02020603050405020304" pitchFamily="18" charset="0"/>
                <a:ea typeface="宋体" panose="02010600030101010101" pitchFamily="2" charset="-122"/>
              </a:rPr>
              <a:t>First Computer Bug </a:t>
            </a:r>
            <a:r>
              <a:rPr lang="en-US" altLang="zh-CN" sz="2400" b="1">
                <a:solidFill>
                  <a:srgbClr val="FF0000"/>
                </a:solidFill>
                <a:latin typeface="Times New Roman" panose="02020603050405020304" pitchFamily="18" charset="0"/>
                <a:ea typeface="宋体" panose="02010600030101010101" pitchFamily="2" charset="-122"/>
              </a:rPr>
              <a:t>(1947)</a:t>
            </a:r>
          </a:p>
        </p:txBody>
      </p:sp>
      <p:sp>
        <p:nvSpPr>
          <p:cNvPr id="14349" name="Rectangle 10"/>
          <p:cNvSpPr>
            <a:spLocks noChangeArrowheads="1"/>
          </p:cNvSpPr>
          <p:nvPr/>
        </p:nvSpPr>
        <p:spPr bwMode="auto">
          <a:xfrm>
            <a:off x="7048500" y="52388"/>
            <a:ext cx="3680816"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ts val="1800"/>
              </a:spcBef>
              <a:buClr>
                <a:schemeClr val="accent1"/>
              </a:buClr>
              <a:buSzPct val="80000"/>
              <a:buFont typeface="Wingdings" panose="05000000000000000000" pitchFamily="2" charset="2"/>
              <a:buChar char="±"/>
              <a:defRPr sz="2000">
                <a:solidFill>
                  <a:schemeClr val="accent2"/>
                </a:solidFill>
                <a:latin typeface="Arial" panose="020B0604020202020204" pitchFamily="34" charset="0"/>
                <a:ea typeface="幼圆" panose="02010509060101010101" pitchFamily="49" charset="-122"/>
              </a:defRPr>
            </a:lvl1pPr>
            <a:lvl2pPr marL="742950" indent="-285750" eaLnBrk="0" hangingPunct="0">
              <a:lnSpc>
                <a:spcPct val="130000"/>
              </a:lnSpc>
              <a:buFont typeface="Calibri" panose="020F0502020204030204" pitchFamily="34" charset="0"/>
              <a:buChar char=" "/>
              <a:defRPr sz="1600">
                <a:solidFill>
                  <a:schemeClr val="tx1"/>
                </a:solidFill>
                <a:latin typeface="Arial" panose="020B0604020202020204" pitchFamily="34" charset="0"/>
                <a:ea typeface="幼圆" panose="02010509060101010101" pitchFamily="49" charset="-122"/>
              </a:defRPr>
            </a:lvl2pPr>
            <a:lvl3pPr marL="1143000" indent="-228600" eaLnBrk="0" hangingPunct="0">
              <a:lnSpc>
                <a:spcPct val="90000"/>
              </a:lnSpc>
              <a:spcBef>
                <a:spcPts val="500"/>
              </a:spcBef>
              <a:buFont typeface="Calibri" panose="020F0502020204030204" pitchFamily="34" charset="0"/>
              <a:buChar char="•"/>
              <a:defRPr sz="2000">
                <a:solidFill>
                  <a:srgbClr val="7F7F7F"/>
                </a:solidFill>
                <a:latin typeface="Arial" panose="020B0604020202020204" pitchFamily="34" charset="0"/>
                <a:ea typeface="幼圆" panose="02010509060101010101" pitchFamily="49" charset="-122"/>
              </a:defRPr>
            </a:lvl3pPr>
            <a:lvl4pPr marL="1600200" indent="-228600" eaLnBrk="0" hangingPunct="0">
              <a:lnSpc>
                <a:spcPct val="90000"/>
              </a:lnSpc>
              <a:spcBef>
                <a:spcPts val="500"/>
              </a:spcBef>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4pPr>
            <a:lvl5pPr marL="2057400" indent="-228600" eaLnBrk="0" hangingPunct="0">
              <a:lnSpc>
                <a:spcPct val="90000"/>
              </a:lnSpc>
              <a:spcBef>
                <a:spcPts val="500"/>
              </a:spcBef>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Calibri" panose="020F0502020204030204" pitchFamily="34" charset="0"/>
              <a:buChar char="•"/>
              <a:defRPr>
                <a:solidFill>
                  <a:srgbClr val="7F7F7F"/>
                </a:solidFill>
                <a:latin typeface="Arial" panose="020B0604020202020204" pitchFamily="34" charset="0"/>
                <a:ea typeface="幼圆" panose="02010509060101010101" pitchFamily="49" charset="-122"/>
              </a:defRPr>
            </a:lvl9pPr>
          </a:lstStyle>
          <a:p>
            <a:pPr eaLnBrk="1" hangingPunct="1">
              <a:lnSpc>
                <a:spcPct val="100000"/>
              </a:lnSpc>
              <a:spcBef>
                <a:spcPct val="0"/>
              </a:spcBef>
              <a:buClrTx/>
              <a:buSzTx/>
              <a:buFont typeface="Arial" panose="020B0604020202020204" pitchFamily="34" charset="0"/>
              <a:buNone/>
            </a:pPr>
            <a:r>
              <a:rPr lang="en-US" altLang="zh-CN" sz="1800" b="1">
                <a:solidFill>
                  <a:schemeClr val="tx1"/>
                </a:solidFill>
                <a:latin typeface="Times New Roman" panose="02020603050405020304" pitchFamily="18" charset="0"/>
                <a:ea typeface="宋体" panose="02010600030101010101" pitchFamily="2" charset="-122"/>
              </a:rPr>
              <a:t>Grace Murray Hopper(1906-1992</a:t>
            </a:r>
            <a:r>
              <a:rPr lang="en-US" altLang="zh-CN" sz="1800">
                <a:solidFill>
                  <a:schemeClr val="tx1"/>
                </a:solidFill>
                <a:latin typeface="Times New Roman" panose="02020603050405020304" pitchFamily="18" charset="0"/>
                <a:ea typeface="宋体" panose="02010600030101010101" pitchFamily="2" charset="-122"/>
              </a:rPr>
              <a:t>)</a:t>
            </a:r>
          </a:p>
          <a:p>
            <a:pPr eaLnBrk="1" hangingPunct="1">
              <a:lnSpc>
                <a:spcPct val="100000"/>
              </a:lnSpc>
              <a:spcBef>
                <a:spcPct val="0"/>
              </a:spcBef>
              <a:buClrTx/>
              <a:buSzTx/>
              <a:buFont typeface="Arial" panose="020B0604020202020204" pitchFamily="34" charset="0"/>
              <a:buNone/>
            </a:pPr>
            <a:r>
              <a:rPr lang="zh-CN" altLang="en-US" sz="1800" b="1">
                <a:solidFill>
                  <a:schemeClr val="tx1"/>
                </a:solidFill>
                <a:latin typeface="Verdana" panose="020B0604030504040204" pitchFamily="34" charset="0"/>
                <a:ea typeface="楷体_GB2312" pitchFamily="1" charset="-122"/>
              </a:rPr>
              <a:t>计算机科学家         美国海军将军</a:t>
            </a:r>
          </a:p>
          <a:p>
            <a:pPr eaLnBrk="1" hangingPunct="1">
              <a:lnSpc>
                <a:spcPct val="100000"/>
              </a:lnSpc>
              <a:spcBef>
                <a:spcPct val="0"/>
              </a:spcBef>
              <a:buClrTx/>
              <a:buSzTx/>
              <a:buFont typeface="Arial" panose="020B0604020202020204" pitchFamily="34" charset="0"/>
              <a:buNone/>
            </a:pPr>
            <a:r>
              <a:rPr lang="zh-CN" altLang="en-US" sz="1800" b="1">
                <a:solidFill>
                  <a:schemeClr val="tx1"/>
                </a:solidFill>
                <a:latin typeface="Verdana" panose="020B0604030504040204" pitchFamily="34" charset="0"/>
                <a:ea typeface="楷体_GB2312" pitchFamily="1" charset="-122"/>
              </a:rPr>
              <a:t>编译器的发明者</a:t>
            </a:r>
          </a:p>
          <a:p>
            <a:pPr eaLnBrk="1" hangingPunct="1">
              <a:lnSpc>
                <a:spcPct val="100000"/>
              </a:lnSpc>
              <a:spcBef>
                <a:spcPct val="0"/>
              </a:spcBef>
              <a:buClrTx/>
              <a:buSzTx/>
              <a:buFont typeface="Arial" panose="020B0604020202020204" pitchFamily="34" charset="0"/>
              <a:buNone/>
            </a:pPr>
            <a:r>
              <a:rPr lang="en-US" altLang="zh-CN" sz="1800" b="1" i="1">
                <a:solidFill>
                  <a:schemeClr val="tx1"/>
                </a:solidFill>
                <a:latin typeface="Times New Roman" panose="02020603050405020304" pitchFamily="18" charset="0"/>
                <a:ea typeface="楷体_GB2312" pitchFamily="1" charset="-122"/>
              </a:rPr>
              <a:t>COBOL</a:t>
            </a:r>
            <a:r>
              <a:rPr lang="zh-CN" altLang="en-US" sz="1800" b="1">
                <a:solidFill>
                  <a:schemeClr val="tx1"/>
                </a:solidFill>
                <a:latin typeface="Verdana" panose="020B0604030504040204" pitchFamily="34" charset="0"/>
                <a:ea typeface="楷体_GB2312" pitchFamily="1" charset="-122"/>
              </a:rPr>
              <a:t>语言的开发负责人</a:t>
            </a:r>
          </a:p>
          <a:p>
            <a:pPr eaLnBrk="1" hangingPunct="1">
              <a:lnSpc>
                <a:spcPct val="100000"/>
              </a:lnSpc>
              <a:spcBef>
                <a:spcPct val="0"/>
              </a:spcBef>
              <a:buClrTx/>
              <a:buSzTx/>
              <a:buFont typeface="Arial" panose="020B0604020202020204" pitchFamily="34" charset="0"/>
              <a:buNone/>
            </a:pPr>
            <a:r>
              <a:rPr lang="en-US" altLang="zh-CN" sz="1600" b="1" i="1">
                <a:solidFill>
                  <a:schemeClr val="tx1"/>
                </a:solidFill>
                <a:latin typeface="Times New Roman" panose="02020603050405020304" pitchFamily="18" charset="0"/>
                <a:ea typeface="宋体" panose="02010600030101010101" pitchFamily="2" charset="-122"/>
              </a:rPr>
              <a:t>ACM Grace Murray Hopper Award</a:t>
            </a:r>
          </a:p>
        </p:txBody>
      </p:sp>
    </p:spTree>
    <p:extLst>
      <p:ext uri="{BB962C8B-B14F-4D97-AF65-F5344CB8AC3E}">
        <p14:creationId xmlns:p14="http://schemas.microsoft.com/office/powerpoint/2010/main" val="1016859153"/>
      </p:ext>
    </p:extLst>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noGrp="1" noChangeArrowheads="1"/>
          </p:cNvSpPr>
          <p:nvPr>
            <p:ph type="body" idx="4294967295"/>
          </p:nvPr>
        </p:nvSpPr>
        <p:spPr>
          <a:xfrm>
            <a:off x="2090739" y="1009650"/>
            <a:ext cx="8326437" cy="5346700"/>
          </a:xfrm>
        </p:spPr>
        <p:txBody>
          <a:bodyPr/>
          <a:lstStyle/>
          <a:p>
            <a:pPr lvl="1" eaLnBrk="1" hangingPunct="1">
              <a:lnSpc>
                <a:spcPct val="150000"/>
              </a:lnSpc>
            </a:pPr>
            <a:r>
              <a:rPr lang="zh-CN" altLang="en-US" sz="3200" b="1"/>
              <a:t>测试行业的受欢迎度：</a:t>
            </a:r>
            <a:r>
              <a:rPr lang="en-US" altLang="zh-CN" sz="3200" b="1"/>
              <a:t>87%</a:t>
            </a:r>
          </a:p>
          <a:p>
            <a:pPr lvl="1" eaLnBrk="1" hangingPunct="1">
              <a:lnSpc>
                <a:spcPct val="150000"/>
              </a:lnSpc>
            </a:pPr>
            <a:r>
              <a:rPr lang="zh-CN" altLang="en-US" sz="3200" b="1"/>
              <a:t>测试人员能力：严重不足</a:t>
            </a:r>
          </a:p>
          <a:p>
            <a:pPr eaLnBrk="1" hangingPunct="1">
              <a:lnSpc>
                <a:spcPct val="150000"/>
              </a:lnSpc>
            </a:pPr>
            <a:r>
              <a:rPr lang="zh-CN" altLang="en-US" sz="3200" b="1">
                <a:solidFill>
                  <a:srgbClr val="C00000"/>
                </a:solidFill>
              </a:rPr>
              <a:t>测试人员现状</a:t>
            </a:r>
          </a:p>
          <a:p>
            <a:pPr lvl="1" eaLnBrk="1" hangingPunct="1">
              <a:lnSpc>
                <a:spcPct val="150000"/>
              </a:lnSpc>
            </a:pPr>
            <a:r>
              <a:rPr lang="zh-CN" altLang="en-US" sz="3200" b="1"/>
              <a:t>待遇逐渐提高，频繁跳槽，不努力积累经验</a:t>
            </a:r>
          </a:p>
          <a:p>
            <a:pPr lvl="1" eaLnBrk="1" hangingPunct="1">
              <a:lnSpc>
                <a:spcPct val="150000"/>
              </a:lnSpc>
            </a:pPr>
            <a:r>
              <a:rPr lang="zh-CN" altLang="en-US" sz="3200" b="1"/>
              <a:t>浮躁，参加各种培训，只求一工作岗位</a:t>
            </a:r>
          </a:p>
        </p:txBody>
      </p:sp>
    </p:spTree>
    <p:extLst>
      <p:ext uri="{BB962C8B-B14F-4D97-AF65-F5344CB8AC3E}">
        <p14:creationId xmlns:p14="http://schemas.microsoft.com/office/powerpoint/2010/main" val="3269817849"/>
      </p:ext>
    </p:extLst>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a:t>
            </a:r>
            <a:r>
              <a:rPr lang="zh-CN" altLang="en-US"/>
              <a:t>个小测验</a:t>
            </a:r>
            <a:endParaRPr lang="zh-CN" altLang="en-US" dirty="0"/>
          </a:p>
        </p:txBody>
      </p:sp>
      <p:sp>
        <p:nvSpPr>
          <p:cNvPr id="3" name="文本占位符 2"/>
          <p:cNvSpPr>
            <a:spLocks noGrp="1"/>
          </p:cNvSpPr>
          <p:nvPr>
            <p:ph type="body" idx="1"/>
          </p:nvPr>
        </p:nvSpPr>
        <p:spPr/>
        <p:txBody>
          <a:bodyPr/>
          <a:lstStyle/>
          <a:p>
            <a:r>
              <a:rPr lang="zh-CN" altLang="en-US" dirty="0"/>
              <a:t>软件测试</a:t>
            </a:r>
            <a:r>
              <a:rPr lang="en-US" altLang="zh-CN" dirty="0"/>
              <a:t>.</a:t>
            </a:r>
            <a:r>
              <a:rPr lang="zh-CN" altLang="en-US" dirty="0"/>
              <a:t>背景</a:t>
            </a:r>
          </a:p>
        </p:txBody>
      </p:sp>
    </p:spTree>
    <p:extLst>
      <p:ext uri="{BB962C8B-B14F-4D97-AF65-F5344CB8AC3E}">
        <p14:creationId xmlns:p14="http://schemas.microsoft.com/office/powerpoint/2010/main" val="34525161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1992313" y="476251"/>
            <a:ext cx="7861300" cy="601663"/>
          </a:xfrm>
        </p:spPr>
        <p:txBody>
          <a:bodyPr>
            <a:normAutofit fontScale="90000"/>
          </a:bodyPr>
          <a:lstStyle/>
          <a:p>
            <a:pPr eaLnBrk="1" hangingPunct="1"/>
            <a:r>
              <a:rPr lang="zh-CN" altLang="zh-CN" sz="4000"/>
              <a:t>一个小测验</a:t>
            </a:r>
          </a:p>
        </p:txBody>
      </p:sp>
      <p:sp>
        <p:nvSpPr>
          <p:cNvPr id="7171" name="Rectangle 3"/>
          <p:cNvSpPr>
            <a:spLocks noGrp="1" noChangeArrowheads="1"/>
          </p:cNvSpPr>
          <p:nvPr>
            <p:ph type="body" idx="4294967295"/>
          </p:nvPr>
        </p:nvSpPr>
        <p:spPr>
          <a:xfrm>
            <a:off x="1919288" y="1341439"/>
            <a:ext cx="8424862" cy="4376737"/>
          </a:xfrm>
        </p:spPr>
        <p:txBody>
          <a:bodyPr/>
          <a:lstStyle/>
          <a:p>
            <a:pPr eaLnBrk="1" hangingPunct="1"/>
            <a:r>
              <a:rPr lang="zh-CN" altLang="en-US" sz="3200" b="1">
                <a:solidFill>
                  <a:srgbClr val="C00000"/>
                </a:solidFill>
              </a:rPr>
              <a:t>被测程序的描述</a:t>
            </a:r>
          </a:p>
          <a:p>
            <a:pPr lvl="1" eaLnBrk="1" hangingPunct="1"/>
            <a:r>
              <a:rPr lang="zh-CN" altLang="en-US" sz="3200" b="1"/>
              <a:t>      程序从一个输入对话框中读取三个整数值。这三个整数值代表了三角形三边的长度。</a:t>
            </a:r>
            <a:endParaRPr lang="en-US" altLang="zh-CN" sz="3200" b="1"/>
          </a:p>
          <a:p>
            <a:pPr lvl="1" eaLnBrk="1" hangingPunct="1"/>
            <a:r>
              <a:rPr lang="zh-CN" altLang="en-US" sz="3200" b="1"/>
              <a:t>程序显示提示信息，指出该三角形究竟是不规则三角形、等腰三角形还是等边三角形。</a:t>
            </a:r>
          </a:p>
          <a:p>
            <a:pPr eaLnBrk="1" hangingPunct="1"/>
            <a:r>
              <a:rPr lang="zh-CN" altLang="en-US" sz="3200" b="1">
                <a:solidFill>
                  <a:srgbClr val="00B050"/>
                </a:solidFill>
              </a:rPr>
              <a:t>设计一组测试用例，对上述程序进行测试</a:t>
            </a:r>
          </a:p>
        </p:txBody>
      </p:sp>
    </p:spTree>
    <p:extLst>
      <p:ext uri="{BB962C8B-B14F-4D97-AF65-F5344CB8AC3E}">
        <p14:creationId xmlns:p14="http://schemas.microsoft.com/office/powerpoint/2010/main" val="4131599016"/>
      </p:ext>
    </p:extLst>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xfrm>
            <a:off x="2063750" y="115889"/>
            <a:ext cx="8001000" cy="695325"/>
          </a:xfrm>
        </p:spPr>
        <p:txBody>
          <a:bodyPr/>
          <a:lstStyle/>
          <a:p>
            <a:pPr eaLnBrk="1" hangingPunct="1"/>
            <a:r>
              <a:rPr lang="zh-CN" altLang="zh-CN"/>
              <a:t>测试用例的评价</a:t>
            </a:r>
          </a:p>
        </p:txBody>
      </p:sp>
      <p:sp>
        <p:nvSpPr>
          <p:cNvPr id="12291" name="Rectangle 3"/>
          <p:cNvSpPr>
            <a:spLocks noGrp="1" noChangeArrowheads="1"/>
          </p:cNvSpPr>
          <p:nvPr>
            <p:ph type="body" idx="4294967295"/>
          </p:nvPr>
        </p:nvSpPr>
        <p:spPr>
          <a:xfrm>
            <a:off x="1738314" y="857251"/>
            <a:ext cx="8715375" cy="5572125"/>
          </a:xfrm>
        </p:spPr>
        <p:txBody>
          <a:bodyPr/>
          <a:lstStyle/>
          <a:p>
            <a:pPr>
              <a:lnSpc>
                <a:spcPts val="3100"/>
              </a:lnSpc>
            </a:pPr>
            <a:r>
              <a:rPr lang="zh-CN" altLang="en-US" sz="2400" b="1" dirty="0">
                <a:solidFill>
                  <a:srgbClr val="C00000"/>
                </a:solidFill>
              </a:rPr>
              <a:t>你设计的测试用例集合中是否包含下述情况？</a:t>
            </a:r>
          </a:p>
          <a:p>
            <a:pPr lvl="1">
              <a:lnSpc>
                <a:spcPts val="3100"/>
              </a:lnSpc>
            </a:pPr>
            <a:r>
              <a:rPr lang="zh-CN" altLang="en-US" b="1" dirty="0"/>
              <a:t>有效的不规则三角形、有效的等边三角形、有效的等腰三角形各一个测试用例：</a:t>
            </a:r>
          </a:p>
          <a:p>
            <a:pPr lvl="1">
              <a:lnSpc>
                <a:spcPts val="3100"/>
              </a:lnSpc>
              <a:buFont typeface="Wingdings" panose="05000000000000000000" pitchFamily="2" charset="2"/>
              <a:buChar char="Ø"/>
            </a:pPr>
            <a:r>
              <a:rPr lang="zh-CN" altLang="en-US" b="1" dirty="0"/>
              <a:t>代表等腰三角形的三个测试用例：两边相等的所有情况</a:t>
            </a:r>
          </a:p>
          <a:p>
            <a:pPr lvl="1">
              <a:lnSpc>
                <a:spcPts val="3100"/>
              </a:lnSpc>
              <a:buFont typeface="Wingdings" panose="05000000000000000000" pitchFamily="2" charset="2"/>
              <a:buChar char="Ø"/>
            </a:pPr>
            <a:r>
              <a:rPr lang="zh-CN" altLang="en-US" b="1" dirty="0"/>
              <a:t>某边的长度等于</a:t>
            </a:r>
            <a:r>
              <a:rPr lang="en-US" altLang="zh-CN" b="1" dirty="0"/>
              <a:t>0</a:t>
            </a:r>
            <a:r>
              <a:rPr lang="zh-CN" altLang="en-US" b="1" dirty="0"/>
              <a:t>、为负数的测试用例各一个</a:t>
            </a:r>
          </a:p>
          <a:p>
            <a:pPr lvl="1">
              <a:lnSpc>
                <a:spcPts val="3100"/>
              </a:lnSpc>
              <a:buFont typeface="Wingdings" panose="05000000000000000000" pitchFamily="2" charset="2"/>
              <a:buChar char="Ø"/>
            </a:pPr>
            <a:r>
              <a:rPr lang="zh-CN" altLang="en-US" b="1" dirty="0"/>
              <a:t>三个整数都大于</a:t>
            </a:r>
            <a:r>
              <a:rPr lang="en-US" altLang="zh-CN" b="1" dirty="0"/>
              <a:t>0</a:t>
            </a:r>
            <a:r>
              <a:rPr lang="zh-CN" altLang="en-US" b="1" dirty="0"/>
              <a:t>，其中两个整数之和等于第三个；三个这样的测试用例，列举了两边之和等于第三边的所有情况</a:t>
            </a:r>
          </a:p>
          <a:p>
            <a:pPr lvl="1">
              <a:lnSpc>
                <a:spcPts val="3100"/>
              </a:lnSpc>
              <a:buFont typeface="Wingdings" panose="05000000000000000000" pitchFamily="2" charset="2"/>
              <a:buChar char="Ø"/>
            </a:pPr>
            <a:r>
              <a:rPr lang="zh-CN" altLang="en-US" b="1" dirty="0"/>
              <a:t>三个整数都大于</a:t>
            </a:r>
            <a:r>
              <a:rPr lang="en-US" altLang="zh-CN" b="1" dirty="0"/>
              <a:t>0</a:t>
            </a:r>
            <a:r>
              <a:rPr lang="zh-CN" altLang="en-US" b="1" dirty="0"/>
              <a:t>，其中两个整数之和小于第三个；三个这样的测试用例，列举了一边大于两边之和的所有情况</a:t>
            </a:r>
          </a:p>
          <a:p>
            <a:pPr lvl="1">
              <a:lnSpc>
                <a:spcPts val="3100"/>
              </a:lnSpc>
              <a:buFont typeface="Wingdings" panose="05000000000000000000" pitchFamily="2" charset="2"/>
              <a:buChar char="Ø"/>
            </a:pPr>
            <a:r>
              <a:rPr lang="zh-CN" altLang="en-US" b="1" dirty="0"/>
              <a:t>三边的长度都等于</a:t>
            </a:r>
            <a:r>
              <a:rPr lang="en-US" altLang="zh-CN" b="1" dirty="0"/>
              <a:t>0</a:t>
            </a:r>
            <a:r>
              <a:rPr lang="zh-CN" altLang="en-US" b="1" dirty="0"/>
              <a:t>的测试用例</a:t>
            </a:r>
          </a:p>
          <a:p>
            <a:pPr lvl="1">
              <a:lnSpc>
                <a:spcPts val="3100"/>
              </a:lnSpc>
              <a:buFont typeface="Wingdings" panose="05000000000000000000" pitchFamily="2" charset="2"/>
              <a:buChar char="Ø"/>
            </a:pPr>
            <a:r>
              <a:rPr lang="zh-CN" altLang="en-US" b="1" dirty="0"/>
              <a:t>至少有一个测试用例中输入的边长为非整数值</a:t>
            </a:r>
          </a:p>
          <a:p>
            <a:pPr lvl="1">
              <a:lnSpc>
                <a:spcPts val="3100"/>
              </a:lnSpc>
              <a:buFont typeface="Wingdings" panose="05000000000000000000" pitchFamily="2" charset="2"/>
              <a:buChar char="Ø"/>
            </a:pPr>
            <a:r>
              <a:rPr lang="zh-CN" altLang="en-US" b="1" dirty="0"/>
              <a:t>至少有一个测试用例中输入的边长个数不对</a:t>
            </a:r>
          </a:p>
          <a:p>
            <a:pPr lvl="1">
              <a:lnSpc>
                <a:spcPts val="3100"/>
              </a:lnSpc>
              <a:buFont typeface="Wingdings" panose="05000000000000000000" pitchFamily="2" charset="2"/>
              <a:buChar char="Ø"/>
            </a:pPr>
            <a:r>
              <a:rPr lang="zh-CN" altLang="en-US" b="1" dirty="0"/>
              <a:t>对每个测试用例是否定义了针对预期输入值的预期输出值</a:t>
            </a:r>
          </a:p>
        </p:txBody>
      </p:sp>
    </p:spTree>
    <p:extLst>
      <p:ext uri="{BB962C8B-B14F-4D97-AF65-F5344CB8AC3E}">
        <p14:creationId xmlns:p14="http://schemas.microsoft.com/office/powerpoint/2010/main" val="393571217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2291">
                                            <p:txEl>
                                              <p:pRg st="2" end="2"/>
                                            </p:txEl>
                                          </p:spTgt>
                                        </p:tgtEl>
                                        <p:attrNameLst>
                                          <p:attrName>style.visibility</p:attrName>
                                        </p:attrNameLst>
                                      </p:cBhvr>
                                      <p:to>
                                        <p:strVal val="visible"/>
                                      </p:to>
                                    </p:set>
                                    <p:animEffect transition="in" filter="fade">
                                      <p:cBhvr>
                                        <p:cTn id="7" dur="500"/>
                                        <p:tgtEl>
                                          <p:spTgt spid="12291">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291">
                                            <p:txEl>
                                              <p:pRg st="3" end="3"/>
                                            </p:txEl>
                                          </p:spTgt>
                                        </p:tgtEl>
                                        <p:attrNameLst>
                                          <p:attrName>style.visibility</p:attrName>
                                        </p:attrNameLst>
                                      </p:cBhvr>
                                      <p:to>
                                        <p:strVal val="visible"/>
                                      </p:to>
                                    </p:set>
                                    <p:animEffect transition="in" filter="fade">
                                      <p:cBhvr>
                                        <p:cTn id="10" dur="500"/>
                                        <p:tgtEl>
                                          <p:spTgt spid="12291">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2291">
                                            <p:txEl>
                                              <p:pRg st="4" end="4"/>
                                            </p:txEl>
                                          </p:spTgt>
                                        </p:tgtEl>
                                        <p:attrNameLst>
                                          <p:attrName>style.visibility</p:attrName>
                                        </p:attrNameLst>
                                      </p:cBhvr>
                                      <p:to>
                                        <p:strVal val="visible"/>
                                      </p:to>
                                    </p:set>
                                    <p:animEffect transition="in" filter="fade">
                                      <p:cBhvr>
                                        <p:cTn id="13" dur="500"/>
                                        <p:tgtEl>
                                          <p:spTgt spid="12291">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2291">
                                            <p:txEl>
                                              <p:pRg st="5" end="5"/>
                                            </p:txEl>
                                          </p:spTgt>
                                        </p:tgtEl>
                                        <p:attrNameLst>
                                          <p:attrName>style.visibility</p:attrName>
                                        </p:attrNameLst>
                                      </p:cBhvr>
                                      <p:to>
                                        <p:strVal val="visible"/>
                                      </p:to>
                                    </p:set>
                                    <p:animEffect transition="in" filter="fade">
                                      <p:cBhvr>
                                        <p:cTn id="16" dur="500"/>
                                        <p:tgtEl>
                                          <p:spTgt spid="12291">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2291">
                                            <p:txEl>
                                              <p:pRg st="6" end="6"/>
                                            </p:txEl>
                                          </p:spTgt>
                                        </p:tgtEl>
                                        <p:attrNameLst>
                                          <p:attrName>style.visibility</p:attrName>
                                        </p:attrNameLst>
                                      </p:cBhvr>
                                      <p:to>
                                        <p:strVal val="visible"/>
                                      </p:to>
                                    </p:set>
                                    <p:animEffect transition="in" filter="fade">
                                      <p:cBhvr>
                                        <p:cTn id="19" dur="500"/>
                                        <p:tgtEl>
                                          <p:spTgt spid="12291">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2291">
                                            <p:txEl>
                                              <p:pRg st="7" end="7"/>
                                            </p:txEl>
                                          </p:spTgt>
                                        </p:tgtEl>
                                        <p:attrNameLst>
                                          <p:attrName>style.visibility</p:attrName>
                                        </p:attrNameLst>
                                      </p:cBhvr>
                                      <p:to>
                                        <p:strVal val="visible"/>
                                      </p:to>
                                    </p:set>
                                    <p:animEffect transition="in" filter="fade">
                                      <p:cBhvr>
                                        <p:cTn id="22" dur="500"/>
                                        <p:tgtEl>
                                          <p:spTgt spid="12291">
                                            <p:txEl>
                                              <p:pRg st="7" end="7"/>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2291">
                                            <p:txEl>
                                              <p:pRg st="8" end="8"/>
                                            </p:txEl>
                                          </p:spTgt>
                                        </p:tgtEl>
                                        <p:attrNameLst>
                                          <p:attrName>style.visibility</p:attrName>
                                        </p:attrNameLst>
                                      </p:cBhvr>
                                      <p:to>
                                        <p:strVal val="visible"/>
                                      </p:to>
                                    </p:set>
                                    <p:animEffect transition="in" filter="fade">
                                      <p:cBhvr>
                                        <p:cTn id="25" dur="500"/>
                                        <p:tgtEl>
                                          <p:spTgt spid="12291">
                                            <p:txEl>
                                              <p:pRg st="8" end="8"/>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2291">
                                            <p:txEl>
                                              <p:pRg st="9" end="9"/>
                                            </p:txEl>
                                          </p:spTgt>
                                        </p:tgtEl>
                                        <p:attrNameLst>
                                          <p:attrName>style.visibility</p:attrName>
                                        </p:attrNameLst>
                                      </p:cBhvr>
                                      <p:to>
                                        <p:strVal val="visible"/>
                                      </p:to>
                                    </p:set>
                                    <p:animEffect transition="in" filter="fade">
                                      <p:cBhvr>
                                        <p:cTn id="28" dur="500"/>
                                        <p:tgtEl>
                                          <p:spTgt spid="1229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p:txBody>
          <a:bodyPr>
            <a:normAutofit fontScale="90000"/>
          </a:bodyPr>
          <a:lstStyle/>
          <a:p>
            <a:pPr eaLnBrk="1" hangingPunct="1"/>
            <a:r>
              <a:rPr lang="zh-CN" altLang="zh-CN" sz="4400"/>
              <a:t>评价说明的问题</a:t>
            </a:r>
          </a:p>
        </p:txBody>
      </p:sp>
      <p:sp>
        <p:nvSpPr>
          <p:cNvPr id="9219" name="Rectangle 3"/>
          <p:cNvSpPr>
            <a:spLocks noGrp="1" noChangeArrowheads="1"/>
          </p:cNvSpPr>
          <p:nvPr>
            <p:ph type="body" idx="4294967295"/>
          </p:nvPr>
        </p:nvSpPr>
        <p:spPr/>
        <p:txBody>
          <a:bodyPr/>
          <a:lstStyle/>
          <a:p>
            <a:pPr eaLnBrk="1" hangingPunct="1"/>
            <a:r>
              <a:rPr lang="zh-CN" altLang="en-US" sz="3200" b="1"/>
              <a:t>即使测试用例集满足上述条件，仍不能保证可以查找出所有可能的错误</a:t>
            </a:r>
          </a:p>
          <a:p>
            <a:pPr eaLnBrk="1" hangingPunct="1"/>
            <a:r>
              <a:rPr lang="zh-CN" altLang="en-US" sz="3200" b="1"/>
              <a:t>即使测试一个这么小的程序，也不是件容易的事</a:t>
            </a:r>
          </a:p>
          <a:p>
            <a:pPr eaLnBrk="1" hangingPunct="1"/>
            <a:r>
              <a:rPr lang="zh-CN" altLang="en-US" sz="3200" b="1"/>
              <a:t>完全测试一个复杂的、实际运行的程序似乎是不太可能的</a:t>
            </a:r>
            <a:r>
              <a:rPr lang="en-US" altLang="zh-CN" sz="3200" b="1"/>
              <a:t>——</a:t>
            </a:r>
            <a:r>
              <a:rPr lang="zh-CN" altLang="en-US" sz="3200" b="1"/>
              <a:t>可以通过使用一些测试技术，尽可能完全地对软件进行测试</a:t>
            </a:r>
          </a:p>
        </p:txBody>
      </p:sp>
    </p:spTree>
    <p:extLst>
      <p:ext uri="{BB962C8B-B14F-4D97-AF65-F5344CB8AC3E}">
        <p14:creationId xmlns:p14="http://schemas.microsoft.com/office/powerpoint/2010/main" val="117715469"/>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Grp="1" noChangeArrowheads="1"/>
          </p:cNvSpPr>
          <p:nvPr>
            <p:ph type="body" idx="4294967295"/>
          </p:nvPr>
        </p:nvSpPr>
        <p:spPr>
          <a:xfrm>
            <a:off x="1809750" y="1123950"/>
            <a:ext cx="8281988" cy="4948238"/>
          </a:xfrm>
        </p:spPr>
        <p:txBody>
          <a:bodyPr/>
          <a:lstStyle/>
          <a:p>
            <a:pPr eaLnBrk="1" hangingPunct="1"/>
            <a:r>
              <a:rPr lang="zh-CN" altLang="en-US" sz="3200" b="1">
                <a:solidFill>
                  <a:srgbClr val="C00000"/>
                </a:solidFill>
              </a:rPr>
              <a:t>软件测试之所以困难，是因为：</a:t>
            </a:r>
          </a:p>
          <a:p>
            <a:pPr lvl="1" eaLnBrk="1" hangingPunct="1">
              <a:lnSpc>
                <a:spcPct val="90000"/>
              </a:lnSpc>
            </a:pPr>
            <a:endParaRPr lang="en-US" altLang="zh-CN" sz="2800"/>
          </a:p>
          <a:p>
            <a:pPr lvl="1" eaLnBrk="1" hangingPunct="1">
              <a:lnSpc>
                <a:spcPct val="90000"/>
              </a:lnSpc>
              <a:buFont typeface="Wingdings" panose="05000000000000000000" pitchFamily="2" charset="2"/>
              <a:buChar char="Ø"/>
            </a:pPr>
            <a:r>
              <a:rPr lang="zh-CN" altLang="en-US" sz="2800"/>
              <a:t>我们在任何地方都可能犯错。从软件的需求获取阶段到代码编写阶段，以及各阶段之间的转换过程都有可能引入错误，贯穿整个软件生命周期。 </a:t>
            </a:r>
          </a:p>
          <a:p>
            <a:pPr lvl="1" eaLnBrk="1" hangingPunct="1">
              <a:lnSpc>
                <a:spcPct val="90000"/>
              </a:lnSpc>
            </a:pPr>
            <a:endParaRPr lang="en-US" altLang="zh-CN" sz="2800"/>
          </a:p>
          <a:p>
            <a:pPr lvl="1" eaLnBrk="1" hangingPunct="1">
              <a:lnSpc>
                <a:spcPct val="90000"/>
              </a:lnSpc>
              <a:buFont typeface="Wingdings" panose="05000000000000000000" pitchFamily="2" charset="2"/>
              <a:buChar char="Ø"/>
            </a:pPr>
            <a:r>
              <a:rPr lang="zh-CN" altLang="en-US" sz="2800" b="1"/>
              <a:t>软件测试基本上没有规律可循，难以按部就班的完成（虽然可以轻松找到语法错误），但是对于占绝大部分的逻辑错误，就很难发现况且我们还要发现软件未达到产品说明书中</a:t>
            </a:r>
            <a:r>
              <a:rPr lang="zh-CN" altLang="en-US" sz="2800" b="1">
                <a:solidFill>
                  <a:srgbClr val="2805BB"/>
                </a:solidFill>
              </a:rPr>
              <a:t>未指出但应该达到的目标</a:t>
            </a:r>
            <a:r>
              <a:rPr lang="zh-CN" altLang="en-US" sz="2800" b="1"/>
              <a:t>。  </a:t>
            </a:r>
          </a:p>
        </p:txBody>
      </p:sp>
      <p:sp>
        <p:nvSpPr>
          <p:cNvPr id="10243" name="Rectangle 4"/>
          <p:cNvSpPr>
            <a:spLocks noGrp="1" noChangeArrowheads="1"/>
          </p:cNvSpPr>
          <p:nvPr>
            <p:ph type="title" idx="4294967295"/>
          </p:nvPr>
        </p:nvSpPr>
        <p:spPr>
          <a:xfrm>
            <a:off x="2098675" y="304800"/>
            <a:ext cx="8001000" cy="623888"/>
          </a:xfrm>
          <a:noFill/>
        </p:spPr>
        <p:txBody>
          <a:bodyPr/>
          <a:lstStyle/>
          <a:p>
            <a:pPr eaLnBrk="1" hangingPunct="1"/>
            <a:r>
              <a:rPr lang="zh-CN" altLang="en-US"/>
              <a:t>评价说明的问题</a:t>
            </a:r>
            <a:endParaRPr lang="en-US" altLang="zh-CN"/>
          </a:p>
        </p:txBody>
      </p:sp>
    </p:spTree>
    <p:extLst>
      <p:ext uri="{BB962C8B-B14F-4D97-AF65-F5344CB8AC3E}">
        <p14:creationId xmlns:p14="http://schemas.microsoft.com/office/powerpoint/2010/main" val="1125306740"/>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4338">
                                            <p:txEl>
                                              <p:pRg st="2" end="2"/>
                                            </p:txEl>
                                          </p:spTgt>
                                        </p:tgtEl>
                                        <p:attrNameLst>
                                          <p:attrName>style.visibility</p:attrName>
                                        </p:attrNameLst>
                                      </p:cBhvr>
                                      <p:to>
                                        <p:strVal val="visible"/>
                                      </p:to>
                                    </p:set>
                                    <p:animEffect transition="in" filter="fade">
                                      <p:cBhvr>
                                        <p:cTn id="7" dur="500"/>
                                        <p:tgtEl>
                                          <p:spTgt spid="14338">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4338">
                                            <p:txEl>
                                              <p:pRg st="4" end="4"/>
                                            </p:txEl>
                                          </p:spTgt>
                                        </p:tgtEl>
                                        <p:attrNameLst>
                                          <p:attrName>style.visibility</p:attrName>
                                        </p:attrNameLst>
                                      </p:cBhvr>
                                      <p:to>
                                        <p:strVal val="visible"/>
                                      </p:to>
                                    </p:set>
                                    <p:animEffect transition="in" filter="fade">
                                      <p:cBhvr>
                                        <p:cTn id="12" dur="500"/>
                                        <p:tgtEl>
                                          <p:spTgt spid="1433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总结</a:t>
            </a:r>
          </a:p>
        </p:txBody>
      </p:sp>
      <p:sp>
        <p:nvSpPr>
          <p:cNvPr id="3" name="文本占位符 2"/>
          <p:cNvSpPr>
            <a:spLocks noGrp="1"/>
          </p:cNvSpPr>
          <p:nvPr>
            <p:ph type="body" idx="1"/>
          </p:nvPr>
        </p:nvSpPr>
        <p:spPr/>
        <p:txBody>
          <a:bodyPr/>
          <a:lstStyle/>
          <a:p>
            <a:r>
              <a:rPr lang="zh-CN" altLang="en-US" dirty="0"/>
              <a:t>软件测试</a:t>
            </a:r>
            <a:r>
              <a:rPr lang="en-US" altLang="zh-CN" dirty="0"/>
              <a:t>.</a:t>
            </a:r>
            <a:r>
              <a:rPr lang="zh-CN" altLang="en-US" dirty="0"/>
              <a:t>背景</a:t>
            </a:r>
          </a:p>
        </p:txBody>
      </p:sp>
    </p:spTree>
    <p:extLst>
      <p:ext uri="{BB962C8B-B14F-4D97-AF65-F5344CB8AC3E}">
        <p14:creationId xmlns:p14="http://schemas.microsoft.com/office/powerpoint/2010/main" val="1109048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idx="4294967295"/>
          </p:nvPr>
        </p:nvSpPr>
        <p:spPr/>
        <p:txBody>
          <a:bodyPr>
            <a:normAutofit fontScale="90000"/>
          </a:bodyPr>
          <a:lstStyle/>
          <a:p>
            <a:r>
              <a:rPr lang="zh-CN" altLang="zh-CN" sz="3200" b="1">
                <a:solidFill>
                  <a:srgbClr val="C00000"/>
                </a:solidFill>
              </a:rPr>
              <a:t>推荐的资源</a:t>
            </a:r>
          </a:p>
        </p:txBody>
      </p:sp>
      <p:sp>
        <p:nvSpPr>
          <p:cNvPr id="41987" name="内容占位符 2"/>
          <p:cNvSpPr>
            <a:spLocks noGrp="1"/>
          </p:cNvSpPr>
          <p:nvPr>
            <p:ph idx="4294967295"/>
          </p:nvPr>
        </p:nvSpPr>
        <p:spPr/>
        <p:txBody>
          <a:bodyPr/>
          <a:lstStyle/>
          <a:p>
            <a:pPr>
              <a:lnSpc>
                <a:spcPct val="150000"/>
              </a:lnSpc>
            </a:pPr>
            <a:r>
              <a:rPr lang="zh-CN" altLang="en-US" sz="2400" b="1" dirty="0"/>
              <a:t>参考书：</a:t>
            </a:r>
            <a:r>
              <a:rPr lang="zh-CN" altLang="en-US" sz="2400" b="1" dirty="0">
                <a:solidFill>
                  <a:srgbClr val="2805BB"/>
                </a:solidFill>
              </a:rPr>
              <a:t>软件测试案例与实践教程</a:t>
            </a:r>
            <a:endParaRPr lang="en-US" altLang="zh-CN" sz="2400" b="1" dirty="0">
              <a:solidFill>
                <a:srgbClr val="2805BB"/>
              </a:solidFill>
            </a:endParaRPr>
          </a:p>
          <a:p>
            <a:pPr>
              <a:lnSpc>
                <a:spcPct val="150000"/>
              </a:lnSpc>
            </a:pPr>
            <a:r>
              <a:rPr lang="zh-CN" altLang="en-US" sz="2400" b="1" dirty="0"/>
              <a:t>古乐 史九林 等编著</a:t>
            </a:r>
            <a:endParaRPr lang="en-US" altLang="zh-CN" sz="2400" b="1" dirty="0"/>
          </a:p>
          <a:p>
            <a:pPr>
              <a:lnSpc>
                <a:spcPct val="150000"/>
              </a:lnSpc>
            </a:pPr>
            <a:r>
              <a:rPr lang="zh-CN" altLang="en-US" sz="2400" b="1" dirty="0"/>
              <a:t>结合实际案例指导如何做测试，另外包括了很多基本的测试文档，如测试计划、方案、用例、测试报告等，具有很高的实用价值。</a:t>
            </a:r>
            <a:endParaRPr lang="en-US" altLang="zh-CN" sz="2400" b="1" dirty="0"/>
          </a:p>
          <a:p>
            <a:pPr>
              <a:lnSpc>
                <a:spcPct val="150000"/>
              </a:lnSpc>
            </a:pPr>
            <a:r>
              <a:rPr lang="zh-CN" altLang="en-US" sz="2400" b="1" dirty="0"/>
              <a:t>网站：软件测试论坛</a:t>
            </a:r>
            <a:r>
              <a:rPr lang="en-US" altLang="zh-CN" sz="2400" b="1" dirty="0"/>
              <a:t> </a:t>
            </a:r>
            <a:r>
              <a:rPr lang="en-US" altLang="zh-CN" sz="2400" b="1" dirty="0">
                <a:solidFill>
                  <a:srgbClr val="2805BB"/>
                </a:solidFill>
              </a:rPr>
              <a:t>http://</a:t>
            </a:r>
            <a:r>
              <a:rPr lang="en-US" altLang="zh-CN" sz="2400" b="1" dirty="0" err="1">
                <a:solidFill>
                  <a:srgbClr val="2805BB"/>
                </a:solidFill>
              </a:rPr>
              <a:t>bbs.51testing.com</a:t>
            </a:r>
            <a:r>
              <a:rPr lang="en-US" altLang="zh-CN" sz="2400" b="1" dirty="0">
                <a:solidFill>
                  <a:srgbClr val="2805BB"/>
                </a:solidFill>
              </a:rPr>
              <a:t> </a:t>
            </a:r>
            <a:endParaRPr lang="zh-CN" altLang="en-US" sz="2400" b="1" dirty="0">
              <a:solidFill>
                <a:srgbClr val="2805BB"/>
              </a:solidFill>
            </a:endParaRPr>
          </a:p>
        </p:txBody>
      </p:sp>
    </p:spTree>
    <p:extLst>
      <p:ext uri="{BB962C8B-B14F-4D97-AF65-F5344CB8AC3E}">
        <p14:creationId xmlns:p14="http://schemas.microsoft.com/office/powerpoint/2010/main" val="1122332803"/>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zh-CN" altLang="en-US" b="1">
                <a:solidFill>
                  <a:srgbClr val="C00000"/>
                </a:solidFill>
              </a:rPr>
              <a:t>本章小结</a:t>
            </a:r>
          </a:p>
        </p:txBody>
      </p:sp>
      <p:sp>
        <p:nvSpPr>
          <p:cNvPr id="43011" name="Rectangle 3"/>
          <p:cNvSpPr>
            <a:spLocks noGrp="1" noChangeArrowheads="1"/>
          </p:cNvSpPr>
          <p:nvPr>
            <p:ph type="body" idx="1"/>
          </p:nvPr>
        </p:nvSpPr>
        <p:spPr>
          <a:xfrm>
            <a:off x="2090739" y="1009651"/>
            <a:ext cx="8008937" cy="4867275"/>
          </a:xfrm>
        </p:spPr>
        <p:txBody>
          <a:bodyPr/>
          <a:lstStyle/>
          <a:p>
            <a:pPr eaLnBrk="1" hangingPunct="1">
              <a:lnSpc>
                <a:spcPct val="150000"/>
              </a:lnSpc>
            </a:pPr>
            <a:r>
              <a:rPr lang="zh-CN" altLang="en-US" b="1"/>
              <a:t>软件测试是一项批评性的工作。随着当今软件的规模和复杂性日益增加，进行专业化、高效的软件测试的要求越来越迫切。</a:t>
            </a:r>
            <a:endParaRPr lang="en-US" altLang="zh-CN" b="1"/>
          </a:p>
          <a:p>
            <a:pPr eaLnBrk="1" hangingPunct="1">
              <a:lnSpc>
                <a:spcPct val="150000"/>
              </a:lnSpc>
            </a:pPr>
            <a:r>
              <a:rPr lang="zh-CN" altLang="en-US" b="1"/>
              <a:t>掌握什么是软件缺陷、为什么会出现软件缺陷、软件缺陷的修复费用、软件测试员的职责、软件测试员应具备的素质，以及软件测试行业的前景。</a:t>
            </a:r>
          </a:p>
          <a:p>
            <a:pPr eaLnBrk="1" hangingPunct="1">
              <a:lnSpc>
                <a:spcPct val="150000"/>
              </a:lnSpc>
            </a:pPr>
            <a:endParaRPr lang="en-US" altLang="zh-CN" b="1"/>
          </a:p>
          <a:p>
            <a:pPr eaLnBrk="1" hangingPunct="1">
              <a:lnSpc>
                <a:spcPct val="150000"/>
              </a:lnSpc>
            </a:pPr>
            <a:endParaRPr lang="zh-CN" altLang="zh-CN" b="1"/>
          </a:p>
        </p:txBody>
      </p:sp>
    </p:spTree>
    <p:extLst>
      <p:ext uri="{BB962C8B-B14F-4D97-AF65-F5344CB8AC3E}">
        <p14:creationId xmlns:p14="http://schemas.microsoft.com/office/powerpoint/2010/main" val="4860659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idx="4294967295"/>
          </p:nvPr>
        </p:nvSpPr>
        <p:spPr>
          <a:xfrm>
            <a:off x="2063750" y="476251"/>
            <a:ext cx="7861300" cy="601663"/>
          </a:xfrm>
        </p:spPr>
        <p:txBody>
          <a:bodyPr/>
          <a:lstStyle/>
          <a:p>
            <a:pPr eaLnBrk="1" hangingPunct="1"/>
            <a:r>
              <a:rPr lang="zh-CN" altLang="en-US" sz="3200" b="1">
                <a:solidFill>
                  <a:srgbClr val="C00000"/>
                </a:solidFill>
              </a:rPr>
              <a:t>作业：</a:t>
            </a:r>
            <a:r>
              <a:rPr lang="zh-CN" altLang="zh-CN" sz="3200" b="1">
                <a:solidFill>
                  <a:srgbClr val="C00000"/>
                </a:solidFill>
              </a:rPr>
              <a:t>查资料，回答以下问题</a:t>
            </a:r>
          </a:p>
        </p:txBody>
      </p:sp>
      <p:sp>
        <p:nvSpPr>
          <p:cNvPr id="44035" name="Rectangle 3"/>
          <p:cNvSpPr>
            <a:spLocks noGrp="1" noChangeArrowheads="1"/>
          </p:cNvSpPr>
          <p:nvPr>
            <p:ph type="body" idx="4294967295"/>
          </p:nvPr>
        </p:nvSpPr>
        <p:spPr>
          <a:xfrm>
            <a:off x="2135188" y="1484313"/>
            <a:ext cx="8001000" cy="4699000"/>
          </a:xfrm>
        </p:spPr>
        <p:txBody>
          <a:bodyPr/>
          <a:lstStyle/>
          <a:p>
            <a:pPr eaLnBrk="1" hangingPunct="1">
              <a:lnSpc>
                <a:spcPct val="150000"/>
              </a:lnSpc>
            </a:pPr>
            <a:r>
              <a:rPr lang="zh-CN" altLang="en-US" b="1"/>
              <a:t>国内目前软件测试行业的现状如何？</a:t>
            </a:r>
          </a:p>
          <a:p>
            <a:pPr eaLnBrk="1" hangingPunct="1">
              <a:lnSpc>
                <a:spcPct val="150000"/>
              </a:lnSpc>
            </a:pPr>
            <a:r>
              <a:rPr lang="zh-CN" altLang="en-US" b="1"/>
              <a:t>国内目前测试人员的能力如何？</a:t>
            </a:r>
          </a:p>
          <a:p>
            <a:pPr eaLnBrk="1" hangingPunct="1">
              <a:lnSpc>
                <a:spcPct val="150000"/>
              </a:lnSpc>
            </a:pPr>
            <a:r>
              <a:rPr lang="zh-CN" altLang="en-US" b="1"/>
              <a:t>软件测试的发展过程有多少了解？</a:t>
            </a:r>
          </a:p>
          <a:p>
            <a:pPr eaLnBrk="1" hangingPunct="1">
              <a:lnSpc>
                <a:spcPct val="150000"/>
              </a:lnSpc>
            </a:pPr>
            <a:r>
              <a:rPr lang="zh-CN" altLang="en-US" b="1"/>
              <a:t>软件测试未来的发展方向</a:t>
            </a:r>
            <a:r>
              <a:rPr lang="en-US" altLang="zh-CN" b="1"/>
              <a:t>?</a:t>
            </a:r>
          </a:p>
          <a:p>
            <a:pPr eaLnBrk="1" hangingPunct="1">
              <a:lnSpc>
                <a:spcPct val="150000"/>
              </a:lnSpc>
            </a:pPr>
            <a:r>
              <a:rPr lang="zh-CN" altLang="en-US" b="1"/>
              <a:t>什么制约了软件测试的发展？</a:t>
            </a:r>
          </a:p>
        </p:txBody>
      </p:sp>
    </p:spTree>
    <p:extLst>
      <p:ext uri="{BB962C8B-B14F-4D97-AF65-F5344CB8AC3E}">
        <p14:creationId xmlns:p14="http://schemas.microsoft.com/office/powerpoint/2010/main" val="23531414"/>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idx="4294967295"/>
          </p:nvPr>
        </p:nvSpPr>
        <p:spPr>
          <a:xfrm>
            <a:off x="2098675" y="304800"/>
            <a:ext cx="8001000" cy="909638"/>
          </a:xfrm>
        </p:spPr>
        <p:txBody>
          <a:bodyPr/>
          <a:lstStyle/>
          <a:p>
            <a:pPr eaLnBrk="1" hangingPunct="1"/>
            <a:r>
              <a:rPr lang="zh-CN" altLang="en-US" b="1">
                <a:solidFill>
                  <a:srgbClr val="C00000"/>
                </a:solidFill>
              </a:rPr>
              <a:t>迪斯尼的狮子王：</a:t>
            </a:r>
            <a:r>
              <a:rPr lang="en-US" altLang="zh-CN" b="1">
                <a:solidFill>
                  <a:srgbClr val="C00000"/>
                </a:solidFill>
              </a:rPr>
              <a:t>1994</a:t>
            </a:r>
            <a:r>
              <a:rPr lang="zh-CN" altLang="en-US" b="1">
                <a:solidFill>
                  <a:srgbClr val="C00000"/>
                </a:solidFill>
              </a:rPr>
              <a:t>－</a:t>
            </a:r>
            <a:r>
              <a:rPr lang="en-US" altLang="zh-CN" b="1">
                <a:solidFill>
                  <a:srgbClr val="C00000"/>
                </a:solidFill>
              </a:rPr>
              <a:t>1995</a:t>
            </a:r>
            <a:endParaRPr lang="zh-CN" altLang="en-US" b="1">
              <a:solidFill>
                <a:srgbClr val="C00000"/>
              </a:solidFill>
            </a:endParaRPr>
          </a:p>
        </p:txBody>
      </p:sp>
      <p:sp>
        <p:nvSpPr>
          <p:cNvPr id="15363" name="内容占位符 2"/>
          <p:cNvSpPr>
            <a:spLocks noGrp="1"/>
          </p:cNvSpPr>
          <p:nvPr>
            <p:ph idx="4294967295"/>
          </p:nvPr>
        </p:nvSpPr>
        <p:spPr>
          <a:xfrm>
            <a:off x="1952626" y="1752600"/>
            <a:ext cx="8139113" cy="4267200"/>
          </a:xfrm>
        </p:spPr>
        <p:txBody>
          <a:bodyPr/>
          <a:lstStyle/>
          <a:p>
            <a:pPr eaLnBrk="1" hangingPunct="1">
              <a:lnSpc>
                <a:spcPct val="150000"/>
              </a:lnSpc>
            </a:pPr>
            <a:r>
              <a:rPr lang="en-US" altLang="zh-CN" sz="2400" b="1" dirty="0"/>
              <a:t>1994</a:t>
            </a:r>
            <a:r>
              <a:rPr lang="zh-CN" altLang="en-US" sz="2400" b="1" dirty="0"/>
              <a:t>年秋，迪斯尼公司发布了面向儿童的游戏“</a:t>
            </a:r>
            <a:r>
              <a:rPr lang="en-US" altLang="zh-CN" sz="2400" b="1" dirty="0"/>
              <a:t>Lion King Animated Storybook”</a:t>
            </a:r>
            <a:r>
              <a:rPr lang="zh-CN" altLang="en-US" sz="2400" b="1" dirty="0"/>
              <a:t>，进行了大量的宣传和促销，销售额可观。</a:t>
            </a:r>
            <a:r>
              <a:rPr lang="en-US" altLang="zh-CN" sz="2400" b="1" dirty="0"/>
              <a:t>12</a:t>
            </a:r>
            <a:r>
              <a:rPr lang="zh-CN" altLang="en-US" sz="2400" b="1" dirty="0"/>
              <a:t>月</a:t>
            </a:r>
            <a:r>
              <a:rPr lang="en-US" altLang="zh-CN" sz="2400" b="1" dirty="0"/>
              <a:t>26</a:t>
            </a:r>
            <a:r>
              <a:rPr lang="zh-CN" altLang="en-US" sz="2400" b="1" dirty="0"/>
              <a:t>日，开始收到大量投诉：游戏无法正常运行，舆论哗然。</a:t>
            </a:r>
            <a:endParaRPr lang="en-US" altLang="zh-CN" sz="2400" b="1" dirty="0"/>
          </a:p>
          <a:p>
            <a:pPr eaLnBrk="1" hangingPunct="1">
              <a:lnSpc>
                <a:spcPct val="150000"/>
              </a:lnSpc>
            </a:pPr>
            <a:r>
              <a:rPr lang="zh-CN" altLang="en-US" sz="2400" b="1" dirty="0">
                <a:solidFill>
                  <a:srgbClr val="C00000"/>
                </a:solidFill>
              </a:rPr>
              <a:t>原因：</a:t>
            </a:r>
            <a:r>
              <a:rPr lang="zh-CN" altLang="en-US" sz="2400" b="1" dirty="0">
                <a:solidFill>
                  <a:srgbClr val="002060"/>
                </a:solidFill>
              </a:rPr>
              <a:t>没有对市场上的各种</a:t>
            </a:r>
            <a:r>
              <a:rPr lang="en-US" altLang="zh-CN" sz="2400" b="1" dirty="0">
                <a:solidFill>
                  <a:srgbClr val="002060"/>
                </a:solidFill>
              </a:rPr>
              <a:t>PC</a:t>
            </a:r>
            <a:r>
              <a:rPr lang="zh-CN" altLang="en-US" sz="2400" b="1" dirty="0">
                <a:solidFill>
                  <a:srgbClr val="002060"/>
                </a:solidFill>
              </a:rPr>
              <a:t>机型进行测试，该软件只能在少数系统中正常工作，但在大众常用的系统中不行。</a:t>
            </a:r>
            <a:r>
              <a:rPr lang="en-US" altLang="zh-CN" sz="2400" b="1" dirty="0">
                <a:solidFill>
                  <a:srgbClr val="002060"/>
                </a:solidFill>
              </a:rPr>
              <a:t>——</a:t>
            </a:r>
            <a:r>
              <a:rPr lang="zh-CN" altLang="en-US" sz="2400" b="1" dirty="0">
                <a:solidFill>
                  <a:srgbClr val="002060"/>
                </a:solidFill>
              </a:rPr>
              <a:t>兼容性测试不足。</a:t>
            </a:r>
          </a:p>
          <a:p>
            <a:pPr eaLnBrk="1" hangingPunct="1">
              <a:lnSpc>
                <a:spcPct val="150000"/>
              </a:lnSpc>
            </a:pPr>
            <a:endParaRPr lang="zh-CN" altLang="en-US" sz="2400" b="1" dirty="0"/>
          </a:p>
        </p:txBody>
      </p:sp>
    </p:spTree>
    <p:extLst>
      <p:ext uri="{BB962C8B-B14F-4D97-AF65-F5344CB8AC3E}">
        <p14:creationId xmlns:p14="http://schemas.microsoft.com/office/powerpoint/2010/main" val="1523044219"/>
      </p:ext>
    </p:extLst>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A9FC25-C178-4B64-B4A3-047F6237B0E3}" type="slidenum">
              <a:rPr lang="zh-CN" altLang="en-US" smtClean="0"/>
              <a:t>90</a:t>
            </a:fld>
            <a:endParaRPr lang="zh-CN" altLang="en-US"/>
          </a:p>
        </p:txBody>
      </p:sp>
      <p:sp>
        <p:nvSpPr>
          <p:cNvPr id="3" name="文本框 2"/>
          <p:cNvSpPr txBox="1"/>
          <p:nvPr/>
        </p:nvSpPr>
        <p:spPr>
          <a:xfrm>
            <a:off x="5391962" y="3013502"/>
            <a:ext cx="1454244" cy="854080"/>
          </a:xfrm>
          <a:prstGeom prst="rect">
            <a:avLst/>
          </a:prstGeom>
          <a:noFill/>
        </p:spPr>
        <p:txBody>
          <a:bodyPr wrap="none" rtlCol="0">
            <a:spAutoFit/>
          </a:bodyPr>
          <a:lstStyle/>
          <a:p>
            <a:r>
              <a:rPr lang="zh-CN" altLang="en-US" sz="4950" dirty="0"/>
              <a:t>谢谢</a:t>
            </a:r>
          </a:p>
        </p:txBody>
      </p:sp>
    </p:spTree>
    <p:extLst>
      <p:ext uri="{BB962C8B-B14F-4D97-AF65-F5344CB8AC3E}">
        <p14:creationId xmlns:p14="http://schemas.microsoft.com/office/powerpoint/2010/main" val="2613235286"/>
      </p:ext>
    </p:extLst>
  </p:cSld>
  <p:clrMapOvr>
    <a:masterClrMapping/>
  </p:clrMapOvr>
</p:sld>
</file>

<file path=ppt/theme/theme1.xml><?xml version="1.0" encoding="utf-8"?>
<a:theme xmlns:a="http://schemas.openxmlformats.org/drawingml/2006/main" name="课程教学通用">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2452</TotalTime>
  <Words>4363</Words>
  <Application>Microsoft Office PowerPoint</Application>
  <PresentationFormat>宽屏</PresentationFormat>
  <Paragraphs>510</Paragraphs>
  <Slides>90</Slides>
  <Notes>6</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90</vt:i4>
      </vt:variant>
    </vt:vector>
  </HeadingPairs>
  <TitlesOfParts>
    <vt:vector size="102" baseType="lpstr">
      <vt:lpstr>仿宋_GB2312</vt:lpstr>
      <vt:lpstr>华文新魏</vt:lpstr>
      <vt:lpstr>楷体_GB2312</vt:lpstr>
      <vt:lpstr>宋体</vt:lpstr>
      <vt:lpstr>微软雅黑</vt:lpstr>
      <vt:lpstr>Arial</vt:lpstr>
      <vt:lpstr>Calibri</vt:lpstr>
      <vt:lpstr>Calibri Light</vt:lpstr>
      <vt:lpstr>Times New Roman</vt:lpstr>
      <vt:lpstr>Verdana</vt:lpstr>
      <vt:lpstr>Wingdings</vt:lpstr>
      <vt:lpstr>课程教学通用</vt:lpstr>
      <vt:lpstr>软件质量保证与测试</vt:lpstr>
      <vt:lpstr>软件测试.背景</vt:lpstr>
      <vt:lpstr>起源</vt:lpstr>
      <vt:lpstr>概述</vt:lpstr>
      <vt:lpstr>课堂活动</vt:lpstr>
      <vt:lpstr>1.1 软件测试起源</vt:lpstr>
      <vt:lpstr>看看别人怎么说</vt:lpstr>
      <vt:lpstr>PowerPoint 演示文稿</vt:lpstr>
      <vt:lpstr>迪斯尼的狮子王：1994－1995</vt:lpstr>
      <vt:lpstr>Intel奔腾浮点除法</vt:lpstr>
      <vt:lpstr>千年虫：约1974</vt:lpstr>
      <vt:lpstr>PowerPoint 演示文稿</vt:lpstr>
      <vt:lpstr>PowerPoint 演示文稿</vt:lpstr>
      <vt:lpstr>危险的预见</vt:lpstr>
      <vt:lpstr>课堂讨论</vt:lpstr>
      <vt:lpstr>PowerPoint 演示文稿</vt:lpstr>
      <vt:lpstr>北京奥运订票网站瘫痪</vt:lpstr>
      <vt:lpstr>PowerPoint 演示文稿</vt:lpstr>
      <vt:lpstr>软件测试的定义</vt:lpstr>
      <vt:lpstr>软件测试定义</vt:lpstr>
      <vt:lpstr>软件测试特征</vt:lpstr>
      <vt:lpstr>软件测试特征</vt:lpstr>
      <vt:lpstr>软件测试目的</vt:lpstr>
      <vt:lpstr>软件测试目的</vt:lpstr>
      <vt:lpstr>软件测试目的</vt:lpstr>
      <vt:lpstr>软件测试的关键问题（原则）</vt:lpstr>
      <vt:lpstr>软件测试的关键问题（原则）</vt:lpstr>
      <vt:lpstr>软件质量保证</vt:lpstr>
      <vt:lpstr>什么是质量？</vt:lpstr>
      <vt:lpstr>软件质量保证</vt:lpstr>
      <vt:lpstr>软件测试与软件质量保证</vt:lpstr>
      <vt:lpstr>什么是软件缺陷</vt:lpstr>
      <vt:lpstr>1.2 什么是软件缺陷</vt:lpstr>
      <vt:lpstr>产品说明书</vt:lpstr>
      <vt:lpstr>2、软件缺陷的定义</vt:lpstr>
      <vt:lpstr>3、软件错误的分类</vt:lpstr>
      <vt:lpstr>3、软件错误的分类</vt:lpstr>
      <vt:lpstr>为什么会出现软件缺陷</vt:lpstr>
      <vt:lpstr>课堂讨论</vt:lpstr>
      <vt:lpstr>1.3 为什么会出现软件缺陷</vt:lpstr>
      <vt:lpstr>修复费用</vt:lpstr>
      <vt:lpstr>1.4 软件缺陷的修复费用</vt:lpstr>
      <vt:lpstr>软件测试员职责</vt:lpstr>
      <vt:lpstr>1.5 软件测试员的职责</vt:lpstr>
      <vt:lpstr>PowerPoint 演示文稿</vt:lpstr>
      <vt:lpstr>软件测试员素质</vt:lpstr>
      <vt:lpstr>1.6  软件测试员应具备的素质</vt:lpstr>
      <vt:lpstr>优秀的软件测试员应具备的素质</vt:lpstr>
      <vt:lpstr>软件测试分类</vt:lpstr>
      <vt:lpstr>分类图</vt:lpstr>
      <vt:lpstr>分类图</vt:lpstr>
      <vt:lpstr>按照开发阶段划分</vt:lpstr>
      <vt:lpstr>单元测试</vt:lpstr>
      <vt:lpstr>单元测试</vt:lpstr>
      <vt:lpstr>单元测试</vt:lpstr>
      <vt:lpstr>集成测试</vt:lpstr>
      <vt:lpstr>集成测试</vt:lpstr>
      <vt:lpstr>系统测试</vt:lpstr>
      <vt:lpstr>验收测试</vt:lpstr>
      <vt:lpstr>是否运行程序</vt:lpstr>
      <vt:lpstr>静态测试</vt:lpstr>
      <vt:lpstr>动态测试</vt:lpstr>
      <vt:lpstr>是否查看代码</vt:lpstr>
      <vt:lpstr>黑盒测试</vt:lpstr>
      <vt:lpstr>白盒测试</vt:lpstr>
      <vt:lpstr>灰盒测试</vt:lpstr>
      <vt:lpstr>功能测试</vt:lpstr>
      <vt:lpstr>性能测试</vt:lpstr>
      <vt:lpstr>其他</vt:lpstr>
      <vt:lpstr>回归测试</vt:lpstr>
      <vt:lpstr>冒烟测试</vt:lpstr>
      <vt:lpstr>随机测试</vt:lpstr>
      <vt:lpstr>现状与趋势</vt:lpstr>
      <vt:lpstr>1.7 软件测试现状及趋势</vt:lpstr>
      <vt:lpstr>国内现状，2006年的一个统计</vt:lpstr>
      <vt:lpstr>软件测试网的统计</vt:lpstr>
      <vt:lpstr>软件测试从业人员性别比例</vt:lpstr>
      <vt:lpstr>软件测试从业人员专业和学历分布</vt:lpstr>
      <vt:lpstr>从业年限和职业发展分布</vt:lpstr>
      <vt:lpstr>PowerPoint 演示文稿</vt:lpstr>
      <vt:lpstr>一个小测验</vt:lpstr>
      <vt:lpstr>一个小测验</vt:lpstr>
      <vt:lpstr>测试用例的评价</vt:lpstr>
      <vt:lpstr>评价说明的问题</vt:lpstr>
      <vt:lpstr>评价说明的问题</vt:lpstr>
      <vt:lpstr>总结</vt:lpstr>
      <vt:lpstr>推荐的资源</vt:lpstr>
      <vt:lpstr>本章小结</vt:lpstr>
      <vt:lpstr>作业：查资料，回答以下问题</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李巍</dc:creator>
  <cp:lastModifiedBy>李巍</cp:lastModifiedBy>
  <cp:revision>727</cp:revision>
  <dcterms:created xsi:type="dcterms:W3CDTF">2015-03-16T04:22:05Z</dcterms:created>
  <dcterms:modified xsi:type="dcterms:W3CDTF">2017-02-22T02:01:15Z</dcterms:modified>
</cp:coreProperties>
</file>